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70" r:id="rId4"/>
    <p:sldId id="274" r:id="rId5"/>
    <p:sldId id="271" r:id="rId6"/>
    <p:sldId id="272" r:id="rId7"/>
    <p:sldId id="273" r:id="rId8"/>
    <p:sldId id="275" r:id="rId9"/>
    <p:sldId id="276" r:id="rId10"/>
    <p:sldId id="27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97">
    <iact:property name="dataType"/>
    <iact:actionData xml:id="d0">
      <inkml:trace xmlns:inkml="http://www.w3.org/2003/InkML" xml:id="stk0" contextRef="#ctx0" brushRef="#br0">9868 5201 0,'-305'0'14,"-50"76"-9,0-51-3,25 51 6,26 51 0,-26 0 2,51 25 0,-51 0 0,51 1 0,0 49 0,51 1 1,50-25 0,0-26-3,26 0 4,51 26-4,50-51 3,-25-26-1,25 26 2,0 0-3,26 50 0,0-75 1,25 25 0,-26-26 0,26 1 0,-25-26 0,25 0 2,0 0-4,0 0 2,0-25 2,0 50-3,76-25 1,51 26 0,101-1 1,51-25-2,26 26 2,101-102-2,50 0 1,1 0 0,0-25 0,50-26 0,-50-25 1,-1 0 13,26-26-21,-76 26 0,0-51 8,-26 51-2,-24 0 1,-103 0 1,26 0-2,-50 0 1,-77 0 0,0-26 0,0 51 1,-50 1-2,-26-1 1,0 0 1,25 26-2,-50-1 1,0 1 1,0 0 0,-1-1-1,1 1 1,-25 0-3,-1-26 4,-25 0-4,0-25 2,0-76 0,-51-26 0,-50-50 1,-52 50-2,-49-50 1,24 25 2,-50 51-4,-1 0 5,1-26-3,50 77-2,-50-26 2,51 26 0,-1 24 0,51-24 0,-50 50 0,50-25 0,0 51 0,0-26 0,0-25 0,26 51 0,25-1 0,-26 1 0,26-1 0,0-24 0,25 50 1,0-26-1,-50 26 0,76 0 0,-26 0 0,-51 0 0,77 0 0,-76 26 0,-1-1 0,1 0 2,24 26-4,1-25 3,26 24 0,-52-24-2,51-1 0,1 0 2,-1 1-1,0-1-1,26 0 3,-1-25-3,1 26 1,25-1 11,-25-25-12,-1 0 22,26 26 69</inkml:trace>
    </iact:actionData>
  </iact:action>
  <iact:action type="add" startTime="14399">
    <iact:property name="dataType"/>
    <iact:actionData xml:id="d1">
      <inkml:trace xmlns:inkml="http://www.w3.org/2003/InkML" xml:id="stk1" contextRef="#ctx0" brushRef="#br0">3221 13166 0,'51'0'30,"50"0"-19,77-26-2,-26-24 2,-25 24 0,0-24-1,-51-1-2,0 0 2,25 0 1,-50 26-1,-25 0 0,-1 25 1,0 0 9,1 0 20</inkml:trace>
    </iact:actionData>
  </iact:action>
  <iact:action type="add" startTime="15832">
    <iact:property name="dataType"/>
    <iact:actionData xml:id="d2">
      <inkml:trace xmlns:inkml="http://www.w3.org/2003/InkML" xml:id="stk2" contextRef="#ctx0" brushRef="#br0">12582 7484 0,'-25'0'30,"-1"0"-22,-24 25 2,24 26 0,-50 0 2,0 25-4,0 25 2,25-50 0,26 0 1,-1-26-2,1 0 1,0-25 0,25 26 1,-26-1-1,26 0 1,0 1-2,0-1 11,0 26-10,26-51 0,-1 51 0,0-1 0,26-24 0,0 50 1,0-25-2,-26-26 2,26-25-2,-1 25 1,1 26 1,25-51 0,26 25-1,-26-25-1,0 0 1,51 0 0,-51 0 0,0-50 1,-25 24 0,50 1-3,-101 0 2,51-1 0,-26 26 0,1 0 2,-26-25-3,25 25 1,-25-26 0,25 26 0,-25-25 2,26 25-4,-26-25 2,0-1 0,0-24 0,0 24 1,51-75-2,-26 25 2,-25 0-2,0-1 2,25 27-1,-25-52 0,0 52 0,0-1 1,0 25-2,0 1 3,0-26 0,-25 26-5,25-26 2,-25 26 3,-1 0-3,1 25 0,-1-26 11,1 26-8,25-25-3,-25 25 1,-1-26 1,1 26-2,0 0 1,-1-25 10,1 25-10,-26 0 0,26 0 0,-26 0 1,26 0-1,-1 0 0,-24 0 0,24 0 0,1 0 0,-26 0 0,26 0 0,-1 0 10,1 0-9,-26 0 0,26 0-3,0 0 3,-26 0-2,51 25 2,-26-25-1,1 26 0,0-26 0,-1 25 0,1-25 10,25 26 101,0-1-71,-25-25-40,25 25 22,-26-25-23,26 26 1,0-1 0,0 0 0,-25-25 1,25 51-2,0-26 1,-26 1 0,26 25 2,0-26-4,-25-25 2,25 25 10,0 1 22,-25-1 37</inkml:trace>
    </iact:actionData>
  </iact:action>
  <iact:action type="add" startTime="23688">
    <iact:property name="dataType"/>
    <iact:actionData xml:id="d3">
      <inkml:trace xmlns:inkml="http://www.w3.org/2003/InkML" xml:id="stk3" contextRef="#ctx0" brushRef="#br0">4972 9970 0,'0'-26'48,"25"26"-27,203 0-12,280 0 1,-103 0 0,1 0 0,0 0 0,0 0 2,-51 0-4,51 0 4,-101 0-4,-1 0 3,-50 0 0,-1 0-3,-50 0 4,-50 0-2,24 0-1,-25 0 3,-76 0-3,51 0 1,-51 0 0,-25 0-1,0 0 2,0 0-1,-26 0-1,0 0 2,1 0-1,-1 0 0,0 0 1,1 0 9,-1 0 10</inkml:trace>
    </iact:actionData>
  </iact:action>
  <iact:action type="add" startTime="25410">
    <iact:property name="dataType"/>
    <iact:actionData xml:id="d4">
      <inkml:trace xmlns:inkml="http://www.w3.org/2003/InkML" xml:id="stk4" contextRef="#ctx0" brushRef="#br0">6798 13039 0,'0'-25'11,"25"-1"87,77 1-89,25-51 1,-26 50 0,1 1 0,-52 0 0,-50-1 0,26 26 0,-1-25 1,1 25-1,-1 0 10</inkml:trace>
    </iact:actionData>
  </iact:action>
  <iact:action type="add" startTime="26427">
    <iact:property name="dataType"/>
    <iact:actionData xml:id="d5">
      <inkml:trace xmlns:inkml="http://www.w3.org/2003/InkML" xml:id="stk5" contextRef="#ctx0" brushRef="#br0">6494 13927 0,'50'-26'89,"103"-24"-80,24-26 1,-75 50 0,-1 1 3,-50-1-5,0 1 2,-26 25 0,-25-25 0,25 25 20</inkml:trace>
    </iact:actionData>
  </iact:action>
  <iact:action type="add" startTime="27765">
    <iact:property name="dataType"/>
    <iact:actionData xml:id="d6">
      <inkml:trace xmlns:inkml="http://www.w3.org/2003/InkML" xml:id="stk6" contextRef="#ctx0" brushRef="#br0">6519 14738 0,'25'-25'10,"1"0"41,-1 25-39,0-26-6,26-24 4,25-1 1,51 0 1,-51-50 1,26 50-7,-102 26 3,50-1 1,-50 1 0,26 25 0,-1-26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85">
    <iact:property name="dataType"/>
    <iact:actionData xml:id="d0">
      <inkml:trace xmlns:inkml="http://www.w3.org/2003/InkML" xml:id="stk0" contextRef="#ctx0" brushRef="#br0">5986 5657 0,'0'-25'138,"26"25"-107,-26-25-10,0-1 29,25 26-11</inkml:trace>
    </iact:actionData>
  </iact:action>
  <iact:action type="add" startTime="8864">
    <iact:property name="dataType"/>
    <iact:actionData xml:id="d1">
      <inkml:trace xmlns:inkml="http://www.w3.org/2003/InkML" xml:id="stk1" contextRef="#ctx0" brushRef="#br0">7179 5708 0,'25'0'140,"26"0"-131,25 0 1,0 0 0,51 0 0,-51 0 1,25 0-2,-25 0 1,51 0 0,-51 0 0,0-25 2,26 25-4,-26-26 2,-25 1 0,25 25 0,0-25 3,-25 25-5,-26-26 3,26 26-1,-26 0-1,1-25 1,-1 25 1,0 0 18,1 0 2,-1 0 9,0 0-19,1 0-2,-1 0 13</inkml:trace>
    </iact:actionData>
  </iact:action>
  <iact:action type="add" startTime="10446">
    <iact:property name="dataType"/>
    <iact:actionData xml:id="d2">
      <inkml:trace xmlns:inkml="http://www.w3.org/2003/InkML" xml:id="stk2" contextRef="#ctx0" brushRef="#br0">4439 6165 0,'0'-26'3,"-26"26"7,-24 0-4,-26 0 3,-26 0 3,-152 0-4,51 0 2,51 0 0,0 0 0,0 0 0,25 0 0,26 0 2,-52 0-3,27 0 0,49 0 1,1 26 1,0-26-2,25 0 2,1 25-2,-1-25 3,26 0-4,-26 25 3,26-25 0,-1 0-2,1 26 11,-1-26-10,26 25 10,-25 0-10,25 26 0,-25 51 0,-51 25 0,76-1 0,-26-24 0,26 25 2,-25-51-3,25-26 2,0 1-2,0 25 3,51-25-3,25 0 1,51 0-1,-1-1 1,27-50 1,-27 26-2,-24-26 2,-1 25-1,1-25 0,-26 0 0,51 0 0,-26 0 0,26 0 0,-25 0 0,24 0 0,27-25 0,-52-1 0,1 26 0,-26-25 0,25-51 1,1 50-2,-1-24 1,-25-26 0,26-1 2,-52 27-2,26-1-1,-25 0 3,-25 1-4,-1 24 2,0 1 0,1-1 0,-1 1 0,-25 0 0,25-1 1,-25 1-1,0 0-1,0-1 2,0 1 0,0 0-2,0-1 1,0-25 0,0 26 0,0-26 0,-25 1 1,0 24-1,-26-25-1,0 26 1,0 0 1,-50-1 13,25 1-21,-26 25 0,-24-25 7,24 25 0,-25 0 0,-25 0 0,-76 76 1</inkml:trace>
    </iact:actionData>
  </iact:action>
  <iact:action type="add" startTime="28534">
    <iact:property name="dataType"/>
    <iact:actionData xml:id="d3">
      <inkml:trace xmlns:inkml="http://www.w3.org/2003/InkML" xml:id="stk3" contextRef="#ctx0" brushRef="#br0">13166 3730 0,'-26'0'131,"26"25"-71,0 0-39,0 1-11,51-26 19,76 0-16,152-51-4,-26-101 1,26 25-1,-50-25 1,-1-1 1,-50 1 0,-26 25-1,-76 51-1,25 0 0,-50 0 2,-25 25-2,-1 26 3,0-26-3,1 26 1,-26 0 0,25 25 1,-25-26 18</inkml:trace>
    </iact:actionData>
  </iact:action>
  <iact:action type="add" startTime="30028">
    <iact:property name="dataType"/>
    <iact:actionData xml:id="d4">
      <inkml:trace xmlns:inkml="http://www.w3.org/2003/InkML" xml:id="stk4" contextRef="#ctx0" brushRef="#br0">15271 2461 0,'0'-25'90,"0"-1"-60,25 1-20,-25 0-1,26-51 1,-1 0 2,1-1-4,24-49 2,-24 75 0,-1-25 0,0 25 1,1 26 0,-26-26-1,0 26-1,0-1 1,0 1 10,25 25-10,-25-26 2,0 1 16,-25 25 154,-1 0-172,1 0 0,-26 0 2,1 25-3,24 1 1,1-26-1,25 25 1,-26-25 12,1 0-2,0 26-11,-1-26 1,1 25 0,-26 26 0,51-26 0,-25-25 2,-1 25-2,26 1 0,-25-26-2,0 0 24,75 0 27,1 0-48,0-26-2,-26 26 1,26-25 1,0 25-1,-51-25-1,25 25 2,1-26-1,-1 26 10,0 0 0,-25-25-9,26 25 9,-1-25 50,0 25-50,1 0 0,-1-26 0,0 26 10,1 0-19,-26-25 19,25 25-9,1 0 8,-26 51 74,0-1-95,0-24 2,0-1 0,0 0 0,0 1 1,0-1 60</inkml:trace>
    </iact:actionData>
  </iact:action>
  <iact:action type="add" startTime="63337">
    <iact:property name="dataType"/>
    <iact:actionData xml:id="d5">
      <inkml:trace xmlns:inkml="http://www.w3.org/2003/InkML" xml:id="stk5" contextRef="#ctx0" brushRef="#br0">15093 12151 0,'-25'0'40,"0"0"9,-1 0-9,1 0 11,0 0-32,-1 0 2,1 0 29,25 25-29,-25-25-2,25 26 2,-26-1-1,1 1 20,25-1-10,0 0 1,0 1-10,0-1-12,0 0 1,0 26 10,51 0-10,-26 50 0,51-50 1,-51 25-1,26-25 0,-26 0 0,26-26 2,0 51-4,25-51 2,26 1 0,-1-1 0,26 1 2,-26-26-4,52 0 4,-1 0-3,76 0 1,-76 25-1,0-25 2,-25 0 0,-25 25-2,25 26 3,-77-51-4,26 25 2,-25-25 222,330-76-222,735-203 0,178 76 1,-127 153-2,-127-27 2,-406 77 0,-177 0-3,-51 26 3,-102 25-2,-76-26 3,-76 0-2,-25-25 0,-51 0 0,-25 26-1,0-26 1,-26 0 2,1 0 7,50 0 232,253 0-241,230 0 1,-179 0 0,-25 0-2,-50 0 1,-77 50 0,-76-50 1,-25 26-2,-25-1 2,-52-25-2,1 0 3,0 0-4,-26 25 2,0-25 1,1 0-1,-1 0 10,1 0 22,-1 0-24,0 0-8,1 0 1,24 0-1,27 0 0,24-25 1,0 0-2,-24-26 1,-27 51 0,1-25 0,0 25 1,-26 0-2,26-26 1,-26 26 1,1 0-2,-1 0 2,26-25 0,-26 25-2,0 0 1,1 0 0,-1-25 0,-25-1 31,26 26-32,-26-25 32,25 25-29,0-26 16,1 1-8,-26 0 0,25 25 1,-25-26 1,25 26-14,1 0 22,-1-25-18,26 25-4,0 0 2,-26 0 2,26 0-4,-26 0 13,0 0 1,1 0-4,-26-25 54,0-1-33,0 1-16,-26 0-16,-24 25 14,24-51-10,-24 25-2,-1 1 1,-25-26 0,25 26 0,0 0 0,-25-1 0,25 26 0,-50-25 0,50 0 0,-50 25 1,-26-26-1,-25 1-1,0 25 2,25-26 2,-26 26-6,1 0 3,25 0 0,-25 0 0,51 0 0,-26 0 0,25 0 0,1 0 0,-1 0 0,-24 0 2,50 0-4,-1 0 4,1 0-3,26 0 263,-1 0-261,-228 0-2,-178 0 1,102 0 1,0 0-2,-51 0 1,102 0 1,-1 0 1,102 0-5,0 0 4,0 0-1,26 0 0,75 0 2,-25 0-4,26 0 3,50 0-2,0 0 1,26 0 1,0 0 0,-51 0 241,-178 0-243,-228 0 1,51-25 0,50 25 0,-25 0 0,51 0 2,0 0-2,51 0-2,50 0 4,-25 25-4,127-25 3,50 0 0,-25 0-2,51 0 2,25 0-1,1 0-1,24 0 2,-24 0-1,24 0 221,1 0-220,-26 0-2,-101 0 1,-51 0 1,25 0-1,77 0 0,25 0-1,0 0 2,-26 0 1,51 0-4,1 0 2,24 0 0,-24 26 1,24-26-1,-24 0 0,24 25-1,-25-25 3,26 0-3,-26 26 1,1-26 10,24 0-9,-25 0-2,1 0 3,24 25-4,1-25 2,0 0 0,-26 25 1,26-25-2,-1 0 3,-25 0-4,26 0 3,25 26-1,-25-26 0,-26 0 0,26 0 0,-1 25 2,-25-25-4,51 25 2,-50 1 2,-1-26-4,0 25 3,1 0-1,-52-25 1,51 26 0,1-1-3,-1 1 4,0-26-4,0 25 2,1-25 0,50 25 2,-26-25-3,1 0 2,0 0-3,-1 26 2,1-26 2,-1 0 8,1 0 10,0 0-21,-1 0 11,1 0-10,0 0 12,-1 0-3,1 0 11,25-26-10,-26 26-8,1 0 6,25-25 2,0 0 31,-25 25-1</inkml:trace>
    </iact:actionData>
  </iact:action>
  <iact:action type="add" startTime="127166">
    <iact:property name="dataType"/>
    <iact:actionData xml:id="d6">
      <inkml:trace xmlns:inkml="http://www.w3.org/2003/InkML" xml:id="stk6" contextRef="#ctx0" brushRef="#br0">13343 8042 0,'-25'0'30,"-1"0"-11,1 0-8,-26-26 8,-25 26-8,-51 0-2,0-25 2,51 25-1,-25 0-1,25 0 1,-26-25 1,26 25-2,0 0 3,25 0-4,1 0 2,24 0 1,-24 0-1,24 0 10,1 0-10,-1 0 10,1 0-10,0 0 0,-1 0 1,1 0-1,-26 0 0,-25 25 0,0 0 0,0 1 0,25-1 2,0 0-4,1 1 2,-1-1 1,0 1-1,26-1 0,-26 0 0,26 1 2,-1-26-3,1 25 3,0-25-5,25 25 3,0 1 21,0-1 8,25 1-28,51 24 0,76 26-2,-25-50 4,76 50-6,25-51 3,-25 26 0,102-51 0,-26 25 3,-25-25-5,-52 0 2,1 0 0,0 0-1,-76 0 2,-25 0-1,24 0 0,-49 0 0,-1 0 0,-26-25 1,1 25-2,-25 0 1,-1 0 0,0 0 1,1 0 241,24 0-242,103 0 0,75 0 0,-76 0 0,0 0 0,1 0 0,-27 0 0,27 0 0,-52 0 2,1 0-4,-26 0 2,0 0 2,-26 0-4,1 0 3,0 0 0,-26 0-1,1 0 1,-1 0 7,0 0-7,1-25 8,-1-1 2,1 1 0,-26-1-2,25 26-9,-25-25 0,0 0 0,0-26 10,0 26-10,0-26 0,0 0 2,0 0-4,0 26 2,0 0 1,0-1-1,0 1 1,0-26 0,0 26-2,0-1 0,-25-24 1,-26 24 0,25 26 1,-50-25-1,26 0 0,-77-26 0,51 26 1,-77-1-2,27 1 1,-27 25 1,-24-26 0,75 26-3,-50 0 3,0 0-2,0 0 1,-51 0 2,25 0-3,26 0 2,0 0-1,-26 26-1,26-26 1,25 25 0,26-25 0,25 0 0,-26 0 0,51 0 2,26 0-2,0 0-1,-1 0 0,1 0 497,-26 0-486,0 0-9,1 0-2,-26 26 1,-1 24 1,27-50 0,-1 26-3,26-26 3,-26 0-2,26 0 2,-1 0-2,1 0 23,-1 25-23,1-25 1,0 0 1,-1 0-2,26 25 1,-25-25 0,0 0 21,-1 26-21,1-26 11,-1 0 18,26 25-19,-25-25 10</inkml:trace>
    </iact:actionData>
  </iact:action>
  <iact:action type="add" startTime="139218">
    <iact:property name="dataType"/>
    <iact:actionData xml:id="d7">
      <inkml:trace xmlns:inkml="http://www.w3.org/2003/InkML" xml:id="stk7" contextRef="#ctx0" brushRef="#br0">2283 14789 0,'0'26'78,"50"24"-68,-24-24 0,24 24 0,-24-50 0,-26 26 0,25-26 0,0 0 0,1 0 0,50 0 0,51-26 0,0-75 0,50-1 0,-50-50 0,25 25 1,-25-25 1,25 25-5,-50 1 4,-26 24-1,-25 26 0,25 0 0,-26 25 0,1-25 0,-25 25 0,-1 26 0,0 25 1,-25-25-2,0-1 2,26 26 0,-26-25-2,25 25 3,-25-26-4,25 26 2,1-25 10,-1 25-8,-25-25-4,25 25 33,-25-26 0,0 1 210,-50 0-211,-26 25-30,25-26 0,-51 26 0,77 0 0,0 0 1,-1 0-1,1 0 1,0 0-2,-1 0 11,1 0 12,50 0 99,26 0-123,25 0 3,0 0-1,-25 0 0,0 0 1,-1 0-2,-24 0 1,-1 0 10,0 0 0,1 0 92,-26 26-80,0-1-25,25-25 4,-25 25 30,0 1-22,0-1 11,0 0 11</inkml:trace>
    </iact:actionData>
  </iact:action>
  <iact:action type="add" startTime="146191">
    <iact:property name="dataType"/>
    <iact:actionData xml:id="d8">
      <inkml:trace xmlns:inkml="http://www.w3.org/2003/InkML" xml:id="stk8" contextRef="#ctx0" brushRef="#br0">16210 14612 0,'25'0'120,"26"0"-110,0 25 0,-1-25 2,26 0-3,0-51 0,51-76 1,-25 1 1,-1-1 1,-25 0-3,26-25 0,-77 50 1,26 1 0,-26 50 3,1-25-4,-26 51-1,25-26 2,-25 25 21,25 26-20,-25-25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96">
    <iact:property name="dataType"/>
    <iact:actionData xml:id="d0">
      <inkml:trace xmlns:inkml="http://www.w3.org/2003/InkML" xml:id="stk0" contextRef="#ctx0" brushRef="#br0">7077 8600 0,'25'0'111,"26"0"-100,127 0-1,126 0 1,1 0-1,-1 0 0,-50 0-1,25 0 1,-76-26 0,-51 26 1,0 0-2,-25 0 1,-26 0 0,1-25 1,-26 25-1,0 0 0,-25 0 0,0 0-1,-1 0 2,1 0-1,-26 0 0,1 0 0,-1 0 1,1 0 0,-1 0-3,26 0 2,-26 0 0,26 0 11,0 0-12,25 0 2,-51 0 0,26 0-1,-1 0-1,-24 0 1,-1 0 0,1 0 2,-1 0 27,0 0-10,1 0 23,-1 0 98,0 0-59,1 0 40,-26-25-91</inkml:trace>
    </iact:actionData>
  </iact:action>
  <iact:action type="add" startTime="46053">
    <iact:property name="dataType"/>
    <iact:actionData xml:id="d1">
      <inkml:trace xmlns:inkml="http://www.w3.org/2003/InkML" xml:id="stk1" contextRef="#ctx0" brushRef="#br0">4236 11872 0,'0'-25'199,"25"25"-180,77 0-9,101-26 1,0 26-1,-26-25 1,-25 25-1,-76 0-1,1-25 2,-1 25-2,-26-26 1,27 1 0,-27-1 0,1 1 2,0 0-4,-1-26 4,-24-25-4,25 25 2,-1 0 0,1 1 0,-26-1 0,1 26 0,-1-26 1,1 26 1,-1-1 5,-25 1-6,25 25-1,-25-26 0,0 1 10,0 0 20,0-1 32,26 26-42</inkml:trace>
    </iact:actionData>
  </iact:action>
  <iact:action type="add" startTime="55574">
    <iact:property name="dataType"/>
    <iact:actionData xml:id="d2">
      <inkml:trace xmlns:inkml="http://www.w3.org/2003/InkML" xml:id="stk2" contextRef="#ctx0" brushRef="#br0">13318 14307 0,'0'-25'291,"0"-1"-262,0 1-19,0 0 0,0-26 0,0 26 1,0-26-2,25 0 1,-25 26 0,25-51 2,-25 25 8,26 26-12,-26-1 4,0 1-3,0 0 11,0-1 10,0 1 2,0-1-14,0 1 3,0 0 9</inkml:trace>
    </iact:actionData>
  </iact:action>
  <iact:action type="add" startTime="57731">
    <iact:property name="dataType"/>
    <iact:actionData xml:id="d3">
      <inkml:trace xmlns:inkml="http://www.w3.org/2003/InkML" xml:id="stk3" contextRef="#ctx0" brushRef="#br0">14332 14510 0,'0'-25'149,"0"-26"-129,0-25-10,0-26 0,0 26 0,0 26 1,0-26 0,0 25-3,51-25 2,-25 25 0,-26 0 0,25-25 1,0 25 0,-25 1-2,26-1 1,-26 0 0,25 0 0,-25 1 1,25-1-2,-25 0 2,26 1-2,-26-1 3,0 25-3,25 1 1,-25 0 0,0-1 1,0 1-2</inkml:trace>
    </iact:actionData>
  </iact:action>
  <iact:action type="add" startTime="59878">
    <iact:property name="dataType"/>
    <iact:actionData xml:id="d4">
      <inkml:trace xmlns:inkml="http://www.w3.org/2003/InkML" xml:id="stk4" contextRef="#ctx0" brushRef="#br0">15474 14358 0,'0'-25'149,"0"-26"-139,0 0 0,0 0 0,0 1 0,0-26 0,0 25 0,0-25 0,0 25 0,0 0 2,0 1-4,0 24 2,0 1 2,0-26-2,0 26 0,0-1 9,0 1-7,25-26-4,-25 26 2,0-1 0,0 1 0,0 0 10,0-26-9,0 26-1,0-1 11,0 1-12,0 0 21,0-1-10</inkml:trace>
    </iact:actionData>
  </iact:action>
  <iact:action type="add" startTime="65048">
    <iact:property name="dataType"/>
    <iact:actionData xml:id="d5">
      <inkml:trace xmlns:inkml="http://www.w3.org/2003/InkML" xml:id="stk5" contextRef="#ctx0" brushRef="#br0">16438 13572 0,'-25'0'48,"-1"0"-15,1 50-25,0 26 2,-26 26 0,-25-26 0,50 0 2,26-25-3,-25 0 0,0-26 1,25 26 0,0-26 0,0 0 0,0 1 10,0-1-10,0 0 21,25 1-21,26-1 0,-26-25 1,26 26-2,0-1 2,-26 0-2,26 1 1,-26-1 11,0-25-11,1 0 0,-1 25 0,26-25 0,0 0 0,25 0 0,-26 0 0,27 0 0,-27-25 1,1 0-2,0-1 1,-1 1 3,-24 25-5,-1-25 2,1-26 1,-1 25-2,-25 1 1,0 0 0,0-1 0,25 1 0,-25-26 0,0 1 2,0-1-2,0-25-1,0 25 1,0 0 0,-25 1 0,25-1 0,-25 0 1,-26 26-2,25-1 1,26 1 1,-25 0-2,0-1 1,-26 1 1,26 25-1,-1-26 0,1 26 1,0 0-1,-1 0-1,1 0 1,-1 0 1,-24 0-1,24 0-1,1 0 1,0 0 2,-1-25-1,1 25-3,-1 0 2,1 0 1,0 0 9,-1 0 19</inkml:trace>
    </iact:actionData>
  </iact:action>
  <iact:action type="add" startTime="67165">
    <iact:property name="dataType"/>
    <iact:actionData xml:id="d6">
      <inkml:trace xmlns:inkml="http://www.w3.org/2003/InkML" xml:id="stk6" contextRef="#ctx0" brushRef="#br0">12633 13876 0,'-26'0'10,"1"-25"21,0 25-23,-1-26 5,1 26-6,-26 0 5,0 0-4,26 0 12,-26 0-9,26 0 0,0 0-2,-1 0 1,1 0 10,0 0-9,-1 0 8,1 0-8,-1 0-2,1 26 3,0-26 7,-1 25-6,1-25-6,0 25 13,-1 1-10,1-26 2,25 25-4,-26 0 2,1 1 11,0-1-1,-1 1 10,26-1-10,0 0 0,0 1-9,26-1-2,-1 0 2,0-25-1,-25 26 1,51-1-2,0-25 1,50 25 0,-75-25 0,25 0 0,-1 0 0,1 0 0,0 0 1,-26 0-2,0 0 4,1 0-3,-1 0-2,1 0 23,-1 0-22,0 0 1,1 0 0,-1 0 0,0-25 1,-25-26-2,26 26 1,-26 0 1,25-1-1,-25 1 0,26 25 0,-26-25 1,0-1-2,0 1 1,0-1 0,-26 1 1,1 0-2,-1-1 12,1 26-12,0-25 2,-1 25-1,1 0 0</inkml:trace>
    </iact:actionData>
  </iact:action>
  <iact:action type="add" startTime="75168">
    <iact:property name="dataType"/>
    <iact:actionData xml:id="d7">
      <inkml:trace xmlns:inkml="http://www.w3.org/2003/InkML" xml:id="stk7" contextRef="#ctx0" brushRef="#br0">7280 16514 0,'-25'0'61,"-1"0"-51,-24 0 2,-27 0-4,-24 0 3,76 0-1,-77 0 1,51 0-2,-25 25 1,26 1 1,-1-1-2,0 1 1,26-1 1,-26 0-2,0 1 3,26-1-4,-26 26 3,26-1 0,-26 1-2,0 25 3,1-25-4,24 50 3,1-101-2,-1 51 1,1 0 0,0-26 2,25 26-4,0 0 2,-26 0 1,26-1-2,0 1 2,0-26-1,0 1 1,0 50-1,26-25 0,24-1-1,1 1 1,0-26 1,50 26-2,-24 0 1,-27-26 0,26 26 2,26-26-1,-26 1-3,51-1 3,-51-25-1,25 25-1,1-25 4,-1 0-5,-25 0 1,26 0 1,-26-25 1,0 25 0,-25-25-1,25 25 0,25-26 0,-24 1 0,-1 25 1,0-51-3,-26 51 3,1-25 0,-25 25-2,24 0 0,1 0 1,-26-26 1,26 1 0,0 0 0,0-1-1,-1 1-1,1-26 0,0 1 3,-26 50-3,26-51 0,-26 25 2,1 1 0,-26 0 7,25-1-6,-25 1-2,0 0 11,0-26-12,0 0 1,0 0-1,0-25 1,-25 26 2,-26-1-3,26 0 0,-1-25 1,-25 51 0,26-26 1,0 51-1,-1-51 2,1 26-3,25-1 0,-51 1 2,26 0-2,-26-1 1,26-24 0,-26 24 0,26 1 0,-26 0 1,0-1-1,0 1 2,1 25-4,-1-26 4,-25 26-4,25-25 4,-25 25-4,-25 0 4,24 0-3,1 0 0,0 0 3,0 0-1,25 0-3,1 0 2,-1 0 0,26 0 0,-26 0 0,25 0 0,1 0 0</inkml:trace>
    </iact:actionData>
  </iact:action>
  <iact:action type="add" startTime="77582">
    <iact:property name="dataType"/>
    <iact:actionData xml:id="d8">
      <inkml:trace xmlns:inkml="http://www.w3.org/2003/InkML" xml:id="stk8" contextRef="#ctx0" brushRef="#br0">10248 16235 0,'-177'76'2,"-26"26"7,0 50-1,25 0 5,1 0-6,-1 26 1,26-77 3,25 26-2,25-25 2,26-26-2,51 0 4,-26 0-5,0-25 5,26-1-6,25 1 3,0-26 0,0 1 0,0 24 0,0 1 0,25 51 0,26-26 0,25 0 0,26 25 1,-26-25-2,51 1 1,0-52 1,-1 26 0,27-1 1,24-50-5,-25 26 3,1-26 0,50 0 1,25 0-1,-51-76-1,-24 50 3,24-50-1,1 0-3,-51-25 4,-51 50-4,51 0 2,-77 0 0,52-25 1,-51 26-1,-26-1-1,26 25 2,-26-24-2,-25-1 3,25 0-1,-25-25-3,0 0 2,0-25 0,0 25 0,-25-1 0,-51 1 1,51-25-2,-26 25 2,0-26-2,26 52 2,-26-27-1,26 52 0,-26-26 3,26 1-6,-1 24 5,-25 1-4,26 25 2,-26-25 0,26-1 0,0 1 0,-26-1 0,-25 1 0,25 0 1,26 25-1,-51-26 0,-1 26 0,1-25 0,0 25 0,0 0 0,-25 0 0,50 0 0,26 0 0,-1 0 0,1 0 1,-1 0 0,1 0-2,0 0 2,-1 0 8,-24 0 4</inkml:trace>
    </iact:actionData>
  </iact:action>
  <iact:action type="add" startTime="81241">
    <iact:property name="dataType"/>
    <iact:actionData xml:id="d9">
      <inkml:trace xmlns:inkml="http://www.w3.org/2003/InkML" xml:id="stk9" contextRef="#ctx0" brushRef="#br0">14535 16489 0,'0'-26'38,"-25"26"-27,0 0-1,-51 0 1,-26 0-2,-76-25 1,77 25 0,25 0 0,-26 0 2,26 0-3,0 0 1,0 0 0,0 0 1,25 0-2,-25 0 1,25 0 0,1 0 1,-1 0-2,0 0 2,1 0-1,-1 0 1,0 25-2,-25 1 1,0-1 0,25 26 0,-25-26 3,25 26-6,1-26 3,24 26 2,-25 0-4,1-1 5,24 27-4,1-27 1,0 1-2,-26 25 3,25-25 1,1 0-4,25-1 3,0-24-2,-25 24 2,25-24-2,-26-26 1,26 51 1,0-26 1,0 0-3,0 26-1,0 0 3,0-1-1,26 27 0,-1-27 0,26 1 0,-26 0 2,26-1-4,0 1 3,50 0-2,-25 0 1,0-26 1,26 0-1,-26 1 2,25-26-5,1 0 4,-26 0-1,25 0 1,-24 0 0,49 0-3,-49-26 2,24 1 0,-25 0 0,51-51 3,0 25-5,-51 0 2,51-25-1,-51 25 4,-25-25-5,50 0 2,-50 25 0,-1 1 4,-24-1-6,-1 26 2,1-26-2,-26 0 2,25 0 4,-25-25-6,0 0 1,0-51 1,0 51 1,-25 25-2,-1-25 1,1 26 0,-1-1 0,1 0 2,-51-25 0,25 25 5,-50 26-4,50 0-6,0-1 3,1 1 2,-1-1-4,25 26 2,1 0 0,0 0 2,-1 0-4,-24 0 3,24 0-2,-24 0 2,24 0-1</inkml:trace>
    </iact:actionData>
  </iact:action>
  <iact:action type="add" startTime="83389">
    <iact:property name="dataType"/>
    <iact:actionData xml:id="d10">
      <inkml:trace xmlns:inkml="http://www.w3.org/2003/InkML" xml:id="stk10" contextRef="#ctx0" brushRef="#br0">16235 16362 0,'-127'51'2,"0"-1"5,51-24 2,-51 24 2,51 27-2,-51-27 2,51 1-1,0 50 0,0-50 1,25 25 0,1 26-1,-26-26-2,50 0 2,1 51 0,25-26 0,0 26 0,0-51 0,25 26 0,26-26 0,25 0 0,-25-25 0,25 25 0,25-26 1,1 1-1,25 25 3,-26-25-6,1-26 5,24 1-4,-49-1 3,-1-25-2,25 51 1,1-26 0,-26-25 1,51 0-2,-51 0 3,0 0-3,51 0 1,-1-76 0,-49 0 0,75-26 0,-25 1 2,25-77-4,-51 26 2,1-25 1,-1 50 1,-75 51-5,24-26 3,-24 26 0,-1 0 1,0 0-1,-25 25 0,0-50 1,0 25-2,0 0 1,0 0 1,-50-26-2,24 26 1,-24 25 0,-1 0 0,-51 1 2,26-26-3,0 50 2,-51 1 1,51 0-5,-25-1 3,50 26 0,-25 0 0,25 0 0,-25 0 0,25 0 0,1 0 0,-1 0 1,26 0 1,-1 0-3,-25 0 0,26 0 1,-26 0 0,1 0 0,-1 0 0,0 26 0,0-1 0,1 26 0,-1-26 0,0 26 0,0-26 2,1 0-4,24 1 3,-24-1-1,24 1 0,1-1 11,-1-25-11,26 25 19,-25-25-16</inkml:trace>
    </iact:actionData>
  </iact:action>
  <iact:action type="add" startTime="85153">
    <iact:property name="dataType"/>
    <iact:actionData xml:id="d11">
      <inkml:trace xmlns:inkml="http://www.w3.org/2003/InkML" xml:id="stk11" contextRef="#ctx0" brushRef="#br0">16514 17199 0,'0'0'3,"127"76"8,-51-51-4,0 1 2,-25-1-1,25 1 4,-76-1-4,25-25 2,1 25 0,-1-25 10,-25 26 71,25-26 71,-25 25-132,26-25-19,-26 25-1,0 1 0,25-1-1,26 0 2,-26 1-2,1-26 1,-26 25 0,25-25 1,0 26-2</inkml:trace>
    </iact:actionData>
  </iact:action>
  <iact:action type="add" startTime="86432">
    <iact:property name="dataType"/>
    <iact:actionData xml:id="d12">
      <inkml:trace xmlns:inkml="http://www.w3.org/2003/InkML" xml:id="stk12" contextRef="#ctx0" brushRef="#br0">17199 17224 0,'-25'0'12,"-26"0"6,-101 127-9,-51 51 1,-26 25 0,103-77 0,24-24 1,26-51-2,25-1 3,26-24-2,0 24-1,-1-50 1,1 26-1,-1-26 18,1 0 47</inkml:trace>
    </iact:actionData>
  </iact:action>
  <iact:action type="add" startTime="92985">
    <iact:property name="dataType"/>
    <iact:actionData xml:id="d13">
      <inkml:trace xmlns:inkml="http://www.w3.org/2003/InkML" xml:id="stk13" contextRef="#ctx0" brushRef="#br0">26661 14789 0,'-50'26'0,"-1"-1"10,-51 0-1,26 26 1,0 50 0,-25-50 1,25 0-2,-26 0 4,51 25-4,1-51-1,24-25 2,26 25 2,0 1-1,-25-26-3,25 25 13,0 1-11,0-1-1,25 0 1,26 26 0,25 25 0,-25-25 0,50 0 1,-50-1-2,0-24 3,-26 24-3,26-24 1,0-1 2,-1-25-3,27 26 1,49-1-1,-24-25 1,-26 0 2,51 0-3,-51 0 0,0 0 1,0 0 2,-25 0-3,0 0 1,-1 0 0,1 0 2,-26-25-4,26 25 2,-25 0 0,-1-26 0,0 1 10,-25-51 2,0-76-13,0-1 1,0-24 1,-25 75-2,0 1 1,-1 25 2,1 0-1,-26 25-2,-25-25 1,-127 50-1,-25 1 3,25 25-2,51 0-2,50 0 3,1 0-2,50 0 1,0 0 2,0 25-4,26 1 24,0-26-28,-1 25 1,1-25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09">
    <iact:property name="dataType"/>
    <iact:actionData xml:id="d0">
      <inkml:trace xmlns:inkml="http://www.w3.org/2003/InkML" xml:id="stk0" contextRef="#ctx0" brushRef="#br0">13977 6494 0,'0'-25'332</inkml:trace>
    </iact:actionData>
  </iact:action>
  <iact:action type="add" startTime="13315">
    <iact:property name="dataType"/>
    <iact:actionData xml:id="d1">
      <inkml:trace xmlns:inkml="http://www.w3.org/2003/InkML" xml:id="stk1" contextRef="#ctx0" brushRef="#br0">15829 5531 0,'-25'0'20,"25"-26"7,-26 26-15,1 0 7,-26 0 0,26 0-8,-26 0 0,-25 0-1,25 0-1,1 0 1,-1 0 0,0 0 0,26 0 0,-26 0 1,26 0 8,-1 0-9,1 0 0,0 0 0,-1 0 1,1 0 20,-1 26-12,1-26-9,0 0 2,-1 25-3,1-25 0,25 25 12,-25 1-12,-1-26 3,1 25-3,0 0 1,-1 1 1,1 24-1,-1 1-1,1-25 1,25 24 0,-25 1 0,25-26 11,-26 1-11,26 24 2,0-24-4,0 25 3,0-1 9,0-24-10,0 24-1,0-24 2,26 24-2,-26-24 2,25 25 9,0-26-10,26 26 0,-25-26 0,24 0 0,-24 26 0,24-25 0,1-1 2,0 0-4,0 1 2,25-1 0,-26 0 0,52-25 2,-26 26-3,0-26 1,-25 0 0,25 0 0,0 0 2,26 0-4,-52 0 2,26 0 0,0 0 1,-25 0-2,0-26 1,-26 1 2,26 25-3,-26-25 1,1-1 10,-26 1-10,25 0 0,-25-1 0,26-25 1,-1-25-1,-25 26-1,0-27 2,25 1 0,-25 26 0,26-1-3,-26 0 2,0 0 0,0 1 0,0-1 1,0 26-2,0-26 1,0 26 0,0-1 1,-26 1 0,26-26-3,-76 26 4,25-26-3,51 26 1,-50-26 0,-1 26 1,26-1-2,-26 1 1,25-1 0,1 1 1,0 25-2,-1 0 1,1 0 12,0-25-13,-1 25 1,1 0 0,0 0 0,-1 0 0,1 0 0,-77 0 1,52 0-2,-27 0 2,27 0-2,-1 25 2,0-25-1</inkml:trace>
    </iact:actionData>
  </iact:action>
  <iact:action type="add" startTime="21619">
    <iact:property name="dataType"/>
    <iact:actionData xml:id="d2">
      <inkml:trace xmlns:inkml="http://www.w3.org/2003/InkML" xml:id="stk2" contextRef="#ctx0" brushRef="#br0">5301 14865 0,'51'26'32,"0"-1"-22,-26 26 0,26-51 0,-26 25 2,1 0-4,-1-25 3,0 0 9,26 0-10,0 0-1,0-50 1,50-1 0,-50-50 0,0 50 2,-1 0-4,-24 26 3,-1-1-2,0 1 2,1 25 9,-26-25 10,0-1 20,25 26-38,0-25 7,1 25-8,-1-26-2,1 26 1,-1-25 10,0 25 20,1 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73">
    <iact:property name="dataType"/>
    <iact:actionData xml:id="d0">
      <inkml:trace xmlns:inkml="http://www.w3.org/2003/InkML" xml:id="stk0" contextRef="#ctx0" brushRef="#br0">10603 2791 0,'26'0'90,"24"0"-79,27 0 0,202 0-3,76 0 3,-51 0-2,-101 25 2,51-25 0,-1 0-1,27 0 0,-27 0-1,1 0 5,-51 0-6,51-25 0,-26-51 2,-76 50 0,26 1 2,-1-51-4,-50 25 3,-26 1-1,1-1 0,-1 25 0,1-24 0,-51 24 2,25 1-4,-26-26 2,27 1 0,-27 24 0,-24 26 1,24-25 0,-24-1-3,-1 26 2,1 0 0,-26-25 2,0 0 27,0-1 1,0 1-18,0 0-3,-26 25 1,1-26-10,-1 26 1,1 0-2,25-25 2,-25 25-2,-1-25 2,1 25-1,-26 0 0,26 0 0,-26 0 0,26 0 10,-26 0-10,26 0 10,-1 0-10,1 0 2,0 0 17,-1 0-9,1 0 0,-1 0-10,1 0 20,76 0 72,0 0-93,-1 0 2,26 0-1,0 0 2,26 0-2,-26 0-2,0 0 3,-25 0-2,-26 0 2,26 0-2,-26 0 13,1 0-3,-1 0 1,0 0 42,-25 25-43,26-25 1,-26 25-10,25 1 0,26-1 0,-26-25 0,26 25 0,-26 1 2,1-26-3,-26 25 1,25-25 10,-25 25 0,0 1 20,-76 25-20,-51-1-8,0 26-3,51-50 1,-25 24 0,50-24 0,0-1 2,26 1-4,0-26 4,-1 25-3,26 0 2,-25-25 0,-1 0-3,1 0 85</inkml:trace>
    </iact:actionData>
  </iact:action>
  <iact:action type="add" startTime="16038">
    <iact:property name="dataType"/>
    <iact:actionData xml:id="d1">
      <inkml:trace xmlns:inkml="http://www.w3.org/2003/InkML" xml:id="stk1" contextRef="#ctx0" brushRef="#br0">2435 8727 0,'0'-26'12,"25"26"96,0 0-98,26 26 0,0-1 10,-26-25-10,26 0 0,0 0 1,50-25 0,26-26-3,0-25 3,25 0-2,-50 0 2,-1 25 1,-25-51-4,26 52 2,-26-1 0,0 0 0,25-25 2,-50 51-2,0-26 0,0 26-2,-26-1 2,0 1 1,1 25-1,-1-25 20,0-1 0,1 1-9,-1 25-10,0 0-1,1-26-1,-26 1 11,25 25 0,-50 0 111,-26 0-121,-50 0 0,25 0 0,25 25 1,0 1-2,26-26 2,-1 0-1,1 25 0,0-25 10,-1 0 10,52 0 72,50 0-93,0 0 1,0 0 1,0 0-2,0 0 1,-25 0 0,-26 0 0,1 0 0,-1 0 12,0 0-3,-25 26 243,0-1 192,-25 0-443,0 1-2,-1 24 2,26-24-1,-25-1 0,-1 0 0,26 1 2,0-1-4,0 1 12,0-1 12</inkml:trace>
    </iact:actionData>
  </iact:action>
  <iact:action type="add" startTime="26911">
    <iact:property name="dataType"/>
    <iact:actionData xml:id="d2">
      <inkml:trace xmlns:inkml="http://www.w3.org/2003/InkML" xml:id="stk2" contextRef="#ctx0" brushRef="#br0">6646 9868 0,'25'0'48,"1"0"-28,-1 0-8,0 0 16,1 0-16,-26-25-4,25 25 4,0-26 7,-25 1 1,26 25-10,-26-25 0,25-1 0,-25 1 2,0 0-4,0-1 2,26-25 2,-26 26-4,0 0 3,0-1-1,0 1 11,0 0-12,0-1 11,0 1-10,0 0 2,0-1-4,0 1 13,0-1-11,0 1 1,0 0-2,0-1 12,0 1-12,-26 0 43,1 25-23,-1 0-8,1 0-2,0 0 3,-1 0 6,1 0-16,0 0 7,-1 0-9,1 0 0,-1 0 11,26 25 0,-25-25-13,0 0 3,25 25 0,-26-25-2,1 0 11,25 26 0,-25-26-10,25 25 20,-26-25-20,26 25 10,0 1-9,0-1-1,0 26 0,0 0 0,0-26 1,0 26-2,0-26 1,0 26 2,0-26 7,0 1 0,0-1-8,0 0 9,0 1-10,0-1 20,26 0-8,-1 1-3,0-1 1,1-25 0,-26 25-10,25-25 0,-25 26 20</inkml:trace>
    </iact:actionData>
  </iact:action>
  <iact:action type="add" startTime="29027">
    <iact:property name="dataType"/>
    <iact:actionData xml:id="d3">
      <inkml:trace xmlns:inkml="http://www.w3.org/2003/InkML" xml:id="stk3" contextRef="#ctx0" brushRef="#br0">7635 9310 0,'-25'0'181,"-1"0"-141,1 0-19,0 0-1,-1 0-10,1 0 20,0 0-10,-1 0 1,1 0 8,0 0-9,-1 0 1,1 0 19,-1 0-20,1 25-8,0 1-3,25 25 2,-26-51-3,1 25 3,25 26-2,-25-26 2,25 0 0,-26 1 0,26-1-3,-25-25 2,25 25 0,0 1 0,-26-1 0,26 1 0,0-1 2,-25 0 7,25 1-9,0 24 0,0-24 1,0-1-2,0 0 1,25 1 10,1-1-9,25 1-1,-1-26 0,1 25 2,0 0-5,0-25 4,25 0-1,-26 0 0,1 0 0,0 0 0,0 0 0,-26 0 11,0-25-12,26 25 2,-26-25 9,1-1-10,-1-25 3,-25 26-6,0-26 3,51 1 0,-51-1 0,25 0 1,-25 0-2,0 26 2,0 0-1,0-26 0,0 26 0,0-26 0,0 26 0,0-26 0,-25 25 0,0 26 1,-1-50 0,1 24-1,-26 1 1,26 0-4,-1-1 14,1 26 0,25-25-12,-25 25 1,-1 0 0,1 0 12,-1 0-2,1 0 30,0 0-1,25 25 32,-26-25-39,26 26-23,-25-26 1,0 25 0,25 0 0,-26-25-8,26 26 47</inkml:trace>
    </iact:actionData>
  </iact:action>
  <iact:action type="add" startTime="45208">
    <iact:property name="dataType"/>
    <iact:actionData xml:id="d4">
      <inkml:trace xmlns:inkml="http://www.w3.org/2003/InkML" xml:id="stk4" contextRef="#ctx0" brushRef="#br0">8016 9919 0,'25'0'88,"0"0"-48,1 0-31,25 0 2,25 0-1,25 0 0,26 0 0,25 0-1,-50 0 3,25-26-3,-26 26 1,0-25 0,-50 0 1,0 25 0,0-26 0,-1-24-3,1 24 2,0-24 2,0-27-4,-26 77 2,0-50 0,1 24 0,-1 1 0,0 0 0,-25-1 1,0 1 8,26 25 2,-1 0 513,-25-25-514,26 25 0,-1-26-10,0 1 0,51-1 2,-25 1-3,0 0 1,-26-26 2,26 51-4,-51-25 1,0-1 2,25 1 9,1 25 10,-52 0 121,1 0-131,0 0-9,-1 0-1,1 0 0,-26 0 0,0 0 0,1 0 1,-1 0 8,26 0-8,-1 0-1,1 0 0,-1 0 1,1 0 28,0 0-19,-1 0 22,1 0 7,126 0 31,1 0-69,50 0-1,-25 0 0,-51 0 1,0 0-2,-25 0 2,-26 0-2,1 0 2,-1 0-2,0 0 2,1 0 18,-26 25 124,-26-25-144,1 26 11,-26-1-10,1 26 0,-1-1 3,0 27-6,26-77 3,-26 50 1,26-24 0,-1-1-2,1 0 11,25 1 20</inkml:trace>
    </iact:actionData>
  </iact:action>
  <iact:action type="add" startTime="62860">
    <iact:property name="dataType"/>
    <iact:actionData xml:id="d5">
      <inkml:trace xmlns:inkml="http://www.w3.org/2003/InkML" xml:id="stk5" contextRef="#ctx0" brushRef="#br0">6265 9310 0,'26'0'101,"-1"0"-91,0 0-1,1 0 13,-1 0-4,1-25 15,-1-1-25,26-24 2,-26-1 2,0 26-4,1-26 3,-1 0-2,0 26 1,1-1 3,-26 1 5,0 0-8,25 25 0,-25-26 0,26 1 0,-26-1 0,25 1 11,0 25-12,-25-25 1,26-1 0,-1 1 0,-25 0 2,0-1-2,0 1-1,25 25 12,1-25 0</inkml:trace>
    </iact:actionData>
  </iact:action>
  <iact:action type="add" startTime="65473">
    <iact:property name="dataType"/>
    <iact:actionData xml:id="d6">
      <inkml:trace xmlns:inkml="http://www.w3.org/2003/InkML" xml:id="stk6" contextRef="#ctx0" brushRef="#br0">7382 9412 0,'25'0'18,"0"0"-5,77 0-6,50 0 3,51 0 0,-51 0 2,-25 0-2,-26-26-2,1 1 3,-26-1-1,0 1-1,0 0 2,26-26-1,-52 26 0,1-26 1,0-25 0,0 50-3,-1-24 2,1-1 2,25 0-3,-76 26 1,26-1-1,-1 1 2,0 25 0,1-25-2,-1 25 11,-25-26-10</inkml:trace>
    </iact:actionData>
  </iact:action>
  <iact:action type="add" startTime="69658">
    <iact:property name="dataType"/>
    <iact:actionData xml:id="d7">
      <inkml:trace xmlns:inkml="http://www.w3.org/2003/InkML" xml:id="stk7" contextRef="#ctx0" brushRef="#br0">5707 10350 0,'0'-25'10,"-25"25"8,-51 0-7,-153 0-1,-176 0-1,49 25 1,27 0 2,75 26-2,26 51-1,-26-26 0,76 25 3,1 1-2,-1 25-1,1-26 1,24 26 0,27 25 0,-27-25 0,52 0 2,50-1-4,-50 1 2,50-25 0,-25 25 0,50-51 1,-24 51 1,24-51-4,1 50 4,25-49-4,-25-1 2,25 50 1,0-49-2,0 24 2,0 26-2,0-26 2,25 77-2,26-51 1,76 50 1,-26-50-1,-101-101 304,0 24-305,0 179 1,25 126 0,-25-51 0,0-101 0,26-25 1,-26-77-2,0 26 1,0-76 0,0-1 1,0-24-1,0 24 1,0 1-2,0 0 1,0 0 0,-26 50 0,1 1 0,0 24 0,-1 27 0,-24 75 1,50-76 0,-26 0-2,26 26 1,0-26-1,0 51 2,51-25 0,0-52-2,25 27 0,25-1 4,1-25-5,25-1 4,-26-24-4,26-1 2,0 1 0,0-77 0,-1 26 0,-49-26 0,-1 1 1,-76-52 445,25 26-439,-25-25-5,25 25-3,1-25 1,-1-1 0,26 1 10,0-1-9,50 26-1,0-25-1,52 25 2,100 0-2,103 0 2,100 0 0,1 0-1,50 0 1,-50 0-3,-51 0 2,50 0 0,-50 0 0,0 0 1,-51 0-2,-50-25 1,-52 25 2,1 0-3,-102 0 1,0 0 0,-25 0 0,-25 0 0,-51 0 0,-1 0 1,-24-26-2,75 26 203,812 203-202,533 228 1,-101-50-2,-127-102 1,-635-203 0,0 26 1,-177-102 0,0 0-3,-51-26 3,-76 1-2,-25-26 2,-76-25-1,-26 51 0,-25-1 0,-51 1 1,0 0-2,-25-1 2,50-50-1,-50 51 0,0-1 0,25-24 0,-25-26 0,25-51 0,0-51 1,-51-25-1,0-25-1,26-77 3,-51-50-4,26 51 2,-26-51 0,0 101 1,0-50-1,0 50 0,0 0 2,0 52-4,0-27 2,0 77 0,0 25 0,-26 26 2,26-26-4,0 51 3,-25 0 0,25 0-1,0 25 210,0-76-209,0-253 1,0-77-4,101 76 2,-75 26 0,50 51 0,0-26 1,25 26-2,-50 76 1,25-1 0,-25 77 1,-26 76-1,1-26 0,-26 26 1,0 26-2,0-1 1,0 0 0,-26 0 2,-24 1-3,-52-1 0,-50-25 2,-26 25-1,51-25 0,-75 51 2,24-26-4,-76 26 2,1 25 0,-26-51 0,-26 51 0,1-26 0,-1 26 0,52 0 0,-1-50 2,51 50-2,25-26-1,-25 26 1,77 0 1,-27 0-2,1 0 1,51 0 0,-52 0 0,27 0 2,24 26-3,1 24 2,25-24 0,25-1-3,0 1 2,26-26 222,-26 0-222,-279-102 0,-659-354 0,431 227 0,-51 77 0,178 25 0,25 51 1,101 51-1,1-26 0,50 51 0,26 0 0,25 0 1,51 0-2,0 0 1,-1 0 0,27 0 2,24 0-2,26 0-1,-26 0 0,52 0 2,-26 0-1,25 0 0,-25 0 0,25 0 0,-25 0 0,25 0 0,0 0 0,1 0 1,-1 0-1,-25 0 0,0 0-1,0 0 2,-26 0-1,26 25 0,0-25 0,0 0 2,25 26-4,0-26 2,1 0 2,24 0-4,1 0 3,-26 0-2,26 0 2,-1 0 19</inkml:trace>
    </iact:actionData>
  </iact:action>
  <iact:action type="add" startTime="81085">
    <iact:property name="dataType"/>
    <iact:actionData xml:id="d8">
      <inkml:trace xmlns:inkml="http://www.w3.org/2003/InkML" xml:id="stk8" contextRef="#ctx0" brushRef="#br0">4794 12227 0,'51'26'60,"-1"24"-49,-24-24-1,-1 24-2,1-24 5,-1-26-4,0 25 0,-25 0 12,26-25 8,-1 0-19,26 0 10,-26-25-10,26-26 0,0 1 2,-1-1-4,1-25 5,0 25-6,-26 0 4,26 26-2,-51 0 2,25 25 0,1-26-2,-26 1 2,25 25-2,-25-25 1,25-1 10,1 1 0,-1-1 1</inkml:trace>
    </iact:actionData>
  </iact:action>
  <iact:action type="add" startTime="82588">
    <iact:property name="dataType"/>
    <iact:actionData xml:id="d9">
      <inkml:trace xmlns:inkml="http://www.w3.org/2003/InkML" xml:id="stk9" contextRef="#ctx0" brushRef="#br0">7052 12278 0,'0'25'99,"25"-25"-89,0 26 0,26-1-1,-25-25 2,-26 25-1,25-25 0,0 0 12,1 0-14,-1 0 2,26 0 1,0-50-2,75-52 1,-50 1 0,26 25 1,-51 0-2,25-26 1,-25 26 3,-1 25-5,-24 0 2,-1 26 2,-25 0-4,0-1 3,25 1-2,-25 0 13,26 25-14,-1 0 43,-25-26-39,25 26 26</inkml:trace>
    </iact:actionData>
  </iact:action>
  <iact:action type="add" startTime="87949">
    <iact:property name="dataType"/>
    <iact:actionData xml:id="d10">
      <inkml:trace xmlns:inkml="http://www.w3.org/2003/InkML" xml:id="stk10" contextRef="#ctx0" brushRef="#br0">15829 12379 0,'26'0'52,"-1"0"-22,0 0-22,26 0 2,0 0 11,-1 0-9,1 0-3,0 0 2,-26-25-2,26 0 0,0-26 4,-26-51-6,26 26 3,0 0 1,25-25-1,-51 50 1,0 0-1,1 1-1,-1 24 1,-25 1 0,0-1 11,26 1 8</inkml:trace>
    </iact:actionData>
  </iact:action>
  <iact:action type="add" startTime="89474">
    <iact:property name="dataType"/>
    <iact:actionData xml:id="d11">
      <inkml:trace xmlns:inkml="http://www.w3.org/2003/InkML" xml:id="stk11" contextRef="#ctx0" brushRef="#br0">17783 12126 0,'0'25'18,"50"0"-8,-24 26 0,24 0 3,-24-26-6,-1 1 2,-25-1 1,25 0 3,1-25 35,-1 0-27,26 0-1,-26-25-10,51-26 1,-25 1-2,25-27 1,-50 27 0,24-26 0,-24 25 2,-1 51-4,0-51 2,-25 26 0,26-1 1,-26 1-1,0 0 11,25-1-2,1 26 31,-1 0 12,0 0-13,-25-25-28</inkml:trace>
    </iact:actionData>
  </iact:action>
  <iact:action type="add" startTime="93152">
    <iact:property name="dataType"/>
    <iact:actionData xml:id="d12">
      <inkml:trace xmlns:inkml="http://www.w3.org/2003/InkML" xml:id="stk12" contextRef="#ctx0" brushRef="#br0">18239 17453 0,'26'0'130,"-1"0"-110,0 0-9,1 0-2,24 25 1,-24-25 2,-1 25-3,0-25 1,26 0 10,0-50-9,50-26-3,-24-26 5,-1 26-5,-26 0 2,1 0 0,-26 76 0,-25-51 0,26 26 0,-1 25 0,-25-26 0,0 1 10</inkml:trace>
    </iact:actionData>
  </iact:action>
  <iact:action type="add" startTime="96225">
    <iact:property name="dataType"/>
    <iact:actionData xml:id="d13">
      <inkml:trace xmlns:inkml="http://www.w3.org/2003/InkML" xml:id="stk13" contextRef="#ctx0" brushRef="#br0">10172 11948 0,'0'-25'140,"25"25"-129,1 0-2,-1 0 1,1 0 2,-1-26-3,0 1 0,1-26 2,24-25-1,1 0 2,-26-25-4,26 25 2,-25 25 2,-26 0-4,25 26 2,0-1 0,-25 1 10,0 0 1</inkml:trace>
    </iact:actionData>
  </iact:action>
  <iact:action type="add" startTime="97536">
    <iact:property name="dataType"/>
    <iact:actionData xml:id="d14">
      <inkml:trace xmlns:inkml="http://www.w3.org/2003/InkML" xml:id="stk14" contextRef="#ctx0" brushRef="#br0">13749 11923 0,'25'0'99,"1"0"-69,-1 0-9,-25 25-11,25-25-1,1 0 2,-1 0-1,1 0 0,-1 0 0,0 0 1,1 0-2,24 0 1,1 0 0,-26-25 0,1-1 1,25 1-2,-26-26 1,0 26 1,26 0-1,-26-1 10,-25 1-10,26-1 0,-1 1 12,-25 0 7,26 25-20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83">
    <iact:property name="dataType"/>
    <iact:actionData xml:id="d0">
      <inkml:trace xmlns:inkml="http://www.w3.org/2003/InkML" xml:id="stk0" contextRef="#ctx0" brushRef="#br0">3221 10223 0,'0'-25'29,"0"0"11,76 25-19,127 0-11,0 0 0,25 50 1,-101-24-1,25-1 1,-25 0-1,-25 1-2,25 24 3,-26-50-2,1 26 3,-26-26-2,0 0-1,-25 0 1,25 0 0,-26 0 0,-24 0 1,-1 0-2,0 0 1,1 0 0,-1 0 31,1 0-21,-1 0 11,0 0-12,1 0 1,-1 0 0,0 0 12,1 0-23,-1-26 1,-25 1 1,26 25-2,-1 0 1,0-25 0,-25-1 21,26 26-21,-1 0 1,0 0 8,1 0 11,-26-25-20,25 25 0,-25-25 20,25 25 21,-25-26-21</inkml:trace>
    </iact:actionData>
  </iact:action>
  <iact:action type="add" startTime="31653">
    <iact:property name="dataType"/>
    <iact:actionData xml:id="d1">
      <inkml:trace xmlns:inkml="http://www.w3.org/2003/InkML" xml:id="stk1" contextRef="#ctx0" brushRef="#br0">10071 9843 0,'25'0'39,"0"0"-29,-25-26 0,51 26 1,0-25 0,-26 0-1,1 25-2,24-26 19,-24 1-23,-1 0-3,-25-1 7,51 1 3,-26 25-2,0-51 3,1 26-4,-26-26 3,25 26-1,1-26 0,-26 0 2,25 0-2,-25 1 2,0-1 6,0 26-8,0-1-1,0 1 1,0 0 0,-25-1 0,-1 26 0,26-25 0,-25 25 0,-1-26 0,1 1 0,0 25 0,-1-25 0,1 25 1,0-26 1,-26 26-4,26 0 12,-1-25-10,-25 25 1,26 0-2,-26 0 1,26 0 0,-26 0 0,0 0 0,-50 51 0,50-26 1,-25 26-2,25-26 2,26 1-2,-26-1 3,26-25-2,-26 25-1,26 26 1,-1-26 2,26 1-3,-25 24 2,0-24-3,25 25 3,-26-26-1,26 0-1,0 1 2,0 24-1,0 1 0,0 0 1,0 0-2,26-1 2,-1-24 0,0 24-3,1 1 3,-1-26-2,1-25 2,-26 26-1,0-1 10,25-25 0,0 0 0,1 0 10,-1 0-10,0 0-9</inkml:trace>
    </iact:actionData>
  </iact:action>
  <iact:action type="add" startTime="33295">
    <iact:property name="dataType"/>
    <iact:actionData xml:id="d2">
      <inkml:trace xmlns:inkml="http://www.w3.org/2003/InkML" xml:id="stk2" contextRef="#ctx0" brushRef="#br0">10984 9817 0,'-26'0'21,"52"0"39,50 0-50,102 0 0,50 0 0,-25 0 0,-51 0 0,-51 0 1,26 0-2,-51 0 2,1 0-1,24 0 0,-50 0 1,25 0-2,-25 0 1,-1 0 10,-24-25-9,-1 25-2,0 0 11,1 0 10,-1 0 22</inkml:trace>
    </iact:actionData>
  </iact:action>
  <iact:action type="add" startTime="36180">
    <iact:property name="dataType"/>
    <iact:actionData xml:id="d3">
      <inkml:trace xmlns:inkml="http://www.w3.org/2003/InkML" xml:id="stk3" contextRef="#ctx0" brushRef="#br0">13901 9893 0,'76'0'150,"51"0"-140,51 0 0,-26 0 0,-25 0 0,-26 0 1,1 0-1,-26 0 1,0 0-2,0 0 1,0 0-1,-25 0 2,50 0-1,-25 0 1,-25 0-2,0 0 1,0 0 0,-26 0 1,26 0 0,-1 0-1,1 0-1,0 0 0,0 0 1,-26 0 2,26 0-3,-26 0 1,1 0 0,-1 0 0,0 0 0,1 0 0,-1 0 0,0 0 1,1 0 19,-1 0 383,26 0-403,0 0 1,25 0 0,0 0-2,25 26 2,-25-26-2,26 0 1,-1 0 1,-75 0-2,75 0 2,-25 0-2,-25 0 1,0 0 1,-1 0-1,-24 0 0,-1 0 0,1 0 0,-1 0 0,0 0 0,1 0 1,-1 0-2,0 0 2,1 0 9,-1 0-9,1 0-1,-1 0 8,0 0 13,1 0-1,-1 0 163,0 0-174,1 0-9,24 0 0,1 0 1,-25 0-2,-1 0 1,0 0 0,1 0 1,-1 0-1,0 0 0,1 0 11</inkml:trace>
    </iact:actionData>
  </iact:action>
  <iact:action type="add" startTime="41747">
    <iact:property name="dataType"/>
    <iact:actionData xml:id="d4">
      <inkml:trace xmlns:inkml="http://www.w3.org/2003/InkML" xml:id="stk4" contextRef="#ctx0" brushRef="#br0">19152 11771 0,'26'-26'132,"75"-50"-124,77-25 4,-26-1-4,-50-25 4,-26 26-4,0-26 2,-26 51 0,1-51 2,0 51-3,0 0 1,-26-26 0,0 52 2,1-1-4,-26 0 2,25 26 0,-25 0 11,0-1-12,0 1 1,26 25 1,-26-26-1</inkml:trace>
    </iact:actionData>
  </iact:action>
  <iact:action type="add" startTime="43585">
    <iact:property name="dataType"/>
    <iact:actionData xml:id="d5">
      <inkml:trace xmlns:inkml="http://www.w3.org/2003/InkML" xml:id="stk5" contextRef="#ctx0" brushRef="#br0">21258 11441 0,'25'0'68,"1"0"-48,-1 0 0,0 0-9,1 0 9,-1 0-11,1-26 21,-1 1-10,0 25-10,1 0 2,-26-25-3,25-1 0,0 26 2,-25-25-1,26 25 10,-26-25-10,25 25 0,-25-26 0,26 26 2,-26-25-3,25 25 0,-25-25 2,25-1 9,-25 1-10,26-1 21,-26 1-20,0 0-1,25-1-2,-25 1 2,0-26 0,0 1 11,0 24-11,0-25 1,0 26-2,0-26 1,0 26 10,0 0-10,0-1 2,-25 26-4,25-25 4,0-1-4,-26 26 14,26-25-3,-25 25-9,0 0 12,25-25-14,-26 25 2,1 0 10,-1 0 12,1 0-12,0 0-10,-1 0-1,1 0 1,0 0 0,-1 0 10,1 0-10,-1 0 1,1 0 9,0 0-10,25 25 0,-26-25 0,1 0 20,0 0-20,-1 0 10,26 25-10,-25-25 20,25 26-19,-25-26 0,25 25-2,-26 1 11,26-1-9,0 0 8,-25 1-9,25-1 1,-26 0-1,26 1-1,0 25 2,0-26 9,0 0-10,0 1 0,0-1 1,0 0-2,0 1 3,0-1 6,0 0 2,0 1-10,0-1 11,0 1-1,0-1-9,26-25-2,-26 25 11,25 1 12,1-1-14,-1 0 23,0-25 100,-25 26-130,26-26 19,-26 25-9,25-25 8,-25 25-9</inkml:trace>
    </iact:actionData>
  </iact:action>
  <iact:action type="add" startTime="52153">
    <iact:property name="dataType"/>
    <iact:actionData xml:id="d6">
      <inkml:trace xmlns:inkml="http://www.w3.org/2003/InkML" xml:id="stk6" contextRef="#ctx0" brushRef="#br0">26154 10807 0,'-25'0'20,"-1"0"-9,1 0-1,-26 0 0,0 25 10,26 0-10,0 1 0,-1-1 0,1 1 1,0-26-2,25 25 11,0 0 0,0 1-9,0-1 10,0 26-11,0-1 9,0-24-9,25-1 0,0 1 1,1-1-2,-1 0 1,0-25 0,1 26 10,-1-1-10,1 0 11,-1-25-11,0 26 3,1-26-6,-1 25 13,0-25-10,1 0 0,-1 0 2,1 0-4,-1 25 3,0-25 19,1 0-10,-1 0 1,0 0 8,-25-25 2,0 0-21,0-26 0,26 26 0,-26-1 0,0-24 0,0 24 0,0 1 1,0-26-2,0 26 1,0-1 0,0 1 12,0 0-13,0-1 12,0 1-11,-26 0-1,26-1 1,-25 26 0,25-25 1,-25 25-2,25-26 3,0 1-4,-26 25 3,26-25 8,-25 25 32,0 0-21,-1 0 1,1 0-10,-1 0-2,1 0 21</inkml:trace>
    </iact:actionData>
  </iact:action>
  <iact:action type="add" startTime="57091">
    <iact:property name="dataType"/>
    <iact:actionData xml:id="d7">
      <inkml:trace xmlns:inkml="http://www.w3.org/2003/InkML" xml:id="stk7" contextRef="#ctx0" brushRef="#br0">27625 10959 0,'0'-25'92,"0"-1"-12,0 1-70,-25-1 0,0 1 0,-1 0 2,1-1-4,0 26 2,25-25 11,-26 25-10,1-25 8,-1 25 31,1 0-10,0 0-11,-1 0 2,1 0 9,0 0-9,-1 0-11,26 25-10,-25-25 1,0 25 8,25 1-9,-26-1 0,26 26 0,-25 0 0,25-1 0,0-24 1,0-1-1,0 26 1,0-26-2,0 26 1,0-26 0,0 1 0,0-1 2,0 0 6,0 26-8,0-26 0,0 1 10,0-1-10,25 0 1,1-25 0,-1 0 0,0 26-3,1-1 2,-1 1 10,0-26-9,26 0-1,0 25 0,-26-25-1,26 0 2,0 0 9,-26-25-9,0-1-1,1 1 0,-1-1 1,1-24-3,-1-52 3,-25 52-1,25-1 0,-25 25-1,0 1 1,0-26 1,0 26-2,0-26 2,0 26-1,0 0 1,0-1-2,-25 1 21,0-1-20,-1 1 10,1 25 1,-1-25-1,1 25-9</inkml:trace>
    </iact:actionData>
  </iact:action>
  <iact:action type="add" startTime="59410">
    <iact:property name="dataType"/>
    <iact:actionData xml:id="d8">
      <inkml:trace xmlns:inkml="http://www.w3.org/2003/InkML" xml:id="stk8" contextRef="#ctx0" brushRef="#br0">22070 11314 0,'76'0'31,"254"0"-23,126 178 2,-75-52 1,-77 27 1,26-1-5,-51 25 3,-51-24 0,1 24 1,-52-25-2,26 26 1,-25-26 3,-51 0-5,-26-76 1,-25 26 3,-25-26-3,25-25 3,-25-1-4,-26-24 2,-25-1 0,0 0 0,26 1 0,-26-1 0,25-25 1,0 0 29,-25 26-30,26-26 22,-1 0 57,0 0-77,51-102-4,77-126 2,-1 0 2,-51 50-4,1 0 3,-26 52-2,-25-1 2,-26 51 2,0-26-6,1 51 5,-1 1-4,1-1 2,-26 0 0,25 51 0,-25-50 0,0 24 2,25 1-2,-25-1-2,0 1 3,0 0-1,26-1 10,-26 1 0,0 0-9,25 25-2,-25-26 1,25 1 1,1-26 8,-26 26-9,25-26 1,-25 26-1,0-1 0,0 1 0,0 0 10,-25 25 192,-1 0-202,-24 0 0,24 0 0,26 25 1,-50 0-2,24-25 12,1 26-9,-1-26 17,52 0 70,25 0-78,-26 0-1,26 0-8,-1 0-4,1 0 2,0 0 0,-26 0 1,26 0-2,-26 0 11,1 0-9,-1 0 11,-25 25-3,0 0-10,0 1 2,0 24-2,-25 52 1,-26-26 0,26 0 2,-26 26-4,25-52 3,26 1-2,0-26 2,0 1 9,0-1-10,0 1 11</inkml:trace>
    </iact:actionData>
  </iact:action>
  <iact:action type="add" startTime="61989">
    <iact:property name="dataType"/>
    <iact:actionData xml:id="d9">
      <inkml:trace xmlns:inkml="http://www.w3.org/2003/InkML" xml:id="stk9" contextRef="#ctx0" brushRef="#br0">22577 11289 0,'-25'0'20,"-1"0"-10,-24 0 11,-52 25-10,26 0-3,25 1 2,1-26 1,-1 25-1,0-25 1,26 25-2,-1-25 11,1 0-10,0 0 2,-1 0 17,26 26 62,51-1-80,25 26-3,26 50 4,-52-75-3,1 24 0,0-24 4,-26-1-5,1 1 2,-26-1 10,25-25 20</inkml:trace>
    </iact:actionData>
  </iact:action>
  <iact:action type="add" startTime="63978">
    <iact:property name="dataType"/>
    <iact:actionData xml:id="d10">
      <inkml:trace xmlns:inkml="http://www.w3.org/2003/InkML" xml:id="stk10" contextRef="#ctx0" brushRef="#br0">24226 10807 0,'0'-26'18,"0"1"52,0 0-19,0-1-19,0 1-24,0-102 2,0-25 0,0 0 0,-25-26 0,25 77 0,0-1 0,0-25 1,0 51-2,0-51 2,0 51-2,0 0 2,0 25-2,0 1 1,0 24 1,0 1-1,0-26 11,0 26 0,0 0-13,0-1 12,0 1 81,-26 25 31</inkml:trace>
    </iact:actionData>
  </iact:action>
  <iact:action type="add" startTime="65751">
    <iact:property name="dataType"/>
    <iact:actionData xml:id="d11">
      <inkml:trace xmlns:inkml="http://www.w3.org/2003/InkML" xml:id="stk11" contextRef="#ctx0" brushRef="#br0">24175 9082 0,'-25'25'70,"0"1"-60,-1-1 1,1 51-1,-26-25-1,0 25 2,1-25 2,24-26-6,26 0 3,-25 1 0,0-1 0,-1-25 20,26 25-18,26-50 169,-26 0-172,25-1 3,0 1-3,1-26 1,-1 51-1,0-51 1,1 1 1,-1 24-1,0 1 0,-25 0 0,26-1 0,-26 1 10,25 25 3,-25-25-16,26 25 397,24 0-382,77 76-13,-25 0 1,24 0 1,-75-25-3,0-1 5,0-24-5,-26-26 2,-25 25 1,25-25-2,-25 25 1,0 1 71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82">
    <iact:property name="dataType"/>
    <iact:actionData xml:id="d0">
      <inkml:trace xmlns:inkml="http://www.w3.org/2003/InkML" xml:id="stk0" contextRef="#ctx0" brushRef="#br0">10223 3121 0,'25'25'28,"203"102"-18,26 50 0,-26-75 1,1-1 0,-1-50-3,26-25 2,-1 24 2,1-50-4,-26-25 5,-25-51-5,26 25 2,-1-76 0,-50 26 0,-1-1 2,-50 1-4,25-51 2,-76 76 0,0-26 0,1 26 2,-27 25-3,1 0 1,-26 26-1,1 0 1,-1-1 2,-25 1 7,25 25-8,1 0 18,-52 0 255,1 0-265,0 0-9,-1 0 2,1 0-3,0 0 1,-1 0-1,-24 0 12,-1 25-10,25-25-1,-24 26 1,-1-1-2,26-25 0,-1 25 1,1-25 1,152 0 80,50-76-82,-25 51 3,-50 0-2,-26-1-2,-25 26 2,-26-25 2,1 25 7,-1 0 1,-25 25 51,-25 1-61,-26 75 1,0-25 1,0 26-4,26-52 2,-51 27-1,50-27 1,-24 1 0,50-26 1,-26 1 0,1-1-2,25 0 12</inkml:trace>
    </iact:actionData>
  </iact:action>
  <iact:action type="add" startTime="16552">
    <iact:property name="dataType"/>
    <iact:actionData xml:id="d1">
      <inkml:trace xmlns:inkml="http://www.w3.org/2003/InkML" xml:id="stk1" contextRef="#ctx0" brushRef="#br0">14713 9234 0,'-25'0'90,"-26"0"-80,-25 0 0,-305 0 0,-177 0 0,51 0 2,-51 0-4,0-51 4,-1 51-2,27 0-1,24 0 1,52 0 0,-1 51 0,26 0 1,126 25-2,1-25 1,76-26 0,25 51 0,76-76 0,25 25 0,77-25 233,-26 0-233,-152 0 0,-101 0 0,0-25 0,-1 25 1,51 0-2,51 0 1,1 0 1,49 0-2,-24 0 1,75 0 0,-25 0 0,26 0 2,25 0-4,25 0 2,-25 0 2,25 0-3,1 0 3,24 0-4,-25 0 3,26 0-2,0 0 1,-1 25 2,26 1-4,-50-1 2,24 26 0,-50 25 1,25 51-1,26 0 0,0-1 0,25-24 1,0 25-2,0-51 3,25 25-4,102 1 2,50 25 2,204-51-3,-77-51 1,102-25-1,-51 0 2,-50 0-1,-1-51 0,26-25 0,-76 51 2,-26-26-4,-76 26 2,-25-1 0,-25 26 0,-26-25 0,25 25 0,-50 0 0,-26 0 1,1 0-1,-1 0 0,0 0 0,1 0 2,-1 0 208,77 0-209,760 0-1,381 0 0,102 0-1,-178 25 1,-609 26 2,-51-26-3,-101 26 1,-102-51 0,-50 51 0,-102-51 0,-25 0 1,-51 25-2,-25-25 1,-26 0 0,1 0 0,-1 0 10,26 0 202,0 0-211,177-25 0,51-51-2,-51 0 1,-126 50-1,25 1 2,-51 0 1,-51 25-4,26-26 2,-26 26 0,0 0 10,-25-25-10,0 0 21,0-26 0,-25-51-22,-26 52 2,26-26-2,-26-1 1,-25 1 1,0 26-2,25-1 1,1 0 0,-1 0 0,-25 26 1,-26-51-2,26 51 2,0-26-1,-25 25 0,24 1 0,1 0 0,26-1 0,-52 1 2,51 0-2,1 25-1,-26-26 1,25 1 0,0 25 0,0 0 0,26-25 0,0 25 2,-1-26-4,1 26 2,0-25 0,-1 25 1,-25 0-2,51-26 3,-50 26-3,-52-25 1,26 25 0,0 0 2,-25 0-4,-26 0 2,25 0 0,-25 0 0,-25 0 2,51 0-4,-26 0 3,-25 0-2,50 0 2,-25 0-1,1 25 0,49-25 0,1 26 0,0-26 0,25 0 2,1 0-3,24 0 1,1 0-1,0 0 2,-1 0 1</inkml:trace>
    </iact:actionData>
  </iact:action>
  <iact:action type="add" startTime="20656">
    <iact:property name="dataType"/>
    <iact:actionData xml:id="d2">
      <inkml:trace xmlns:inkml="http://www.w3.org/2003/InkML" xml:id="stk2" contextRef="#ctx0" brushRef="#br0">8954 14992 0,'0'-25'11,"-25"25"0,-51 0-3,-203 0 2,-178 0 2,153 0-4,-1 0 2,1 0 0,101 0 0,-51 0 0,102 0 0,-25 0 0,24 0 0,26 0 0,51 0 1,26 0-2,-1 0 1,26 25 10,-1-25-8,1 0-3,-1 25 11,1 1 0,25 25-10,-25-1 0,25 26 2,-51 51-4,26 25 2,-26-25 0,25 25 1,26 77 0,-25-26-2,25 0 1,0 0 0,0-1 0,51 77 2,0-101-4,25-26 2,25 51 2,-25-51-4,26-25 3,25 25-1,-26-76 1,1 77-2,24-52 1,-50-50 1,26 0-2,-77-51 213,102 0-212,431-26 0,-50 1 0,-52 25 0,1-51 1,-102 51-1,-51-51-1,-50 51 1,-51 0 1,-51 0-1,-25 0 0,-25 0 0,-52 0 1,26 0-2,-25 0 3,-25 0-3,-1 0 0,0 0 3,1 0-3,-1 0 0,0 0 82,-25-25-50,26 0-30,-26-26-1,51-25-1,-1-51 1,-24-25 0,-1-26 1,-25 26-2,25-25 4,26 24-6,-51-50 4,0 51 0,25-25-2,-25 75 2,0-25-1,0 51-1,0 0 1,0-25 1,0 75-1,0-24-1,0-1 1,0 0 0,0 0 1,0-25 0,0 26-2,0-52 1,0 26 0,0 0 0,0 0 2,0 25-4,0 0 2,0 1 0,0 24 0,0-25 0,0 26 12,0-26-13,-25 51 213,-26 0-212,-25 0-1,-76-25 4,-51 25-4,51 0 0,-51 0 1,76 0 1,-25 0-2,50 0 1,-24 0 2,24 0-1,1 0-3,25 0 4,-1 0-4,1 0 2,26 0 0,-27 0 0,27 0 0,-1 0 1,0-25-2,1 25 3,-1-26-4,0 26 4,26 0-3,-26 0 1,26 0 0,25-25 0,-26 25 2,1 0-4,-1 0 2,1 0 11,25-25-12,-25 25 11,25-26 31</inkml:trace>
    </iact:actionData>
  </iact:action>
  <iact:action type="add" startTime="24749">
    <iact:property name="dataType"/>
    <iact:actionData xml:id="d3">
      <inkml:trace xmlns:inkml="http://www.w3.org/2003/InkML" xml:id="stk3" contextRef="#ctx0" brushRef="#br0">17123 9741 0,'0'-25'60,"25"0"-18,1-1-22,-1 1-11,0-1 1,26-75 0,-25 25 1,-1 0-1,0-26-1,1 52 1,-1 24 3,-25 1 5,0 0-8,0-1 12,25 26-4</inkml:trace>
    </iact:actionData>
  </iact:action>
  <iact:action type="add" startTime="25918">
    <iact:property name="dataType"/>
    <iact:actionData xml:id="d4">
      <inkml:trace xmlns:inkml="http://www.w3.org/2003/InkML" xml:id="stk4" contextRef="#ctx0" brushRef="#br0">19000 9919 0,'26'0'62,"-26"-26"-52,0 1 0,25-26 1,26-25-2,25-51 2,-25 1-2,-26 50 4,0-26-5,1 51 2,-1 1 0,-25 24 0,25 1 10,-25 0-10,26-1 21</inkml:trace>
    </iact:actionData>
  </iact:action>
  <iact:action type="add" startTime="28111">
    <iact:property name="dataType"/>
    <iact:actionData xml:id="d5">
      <inkml:trace xmlns:inkml="http://www.w3.org/2003/InkML" xml:id="stk5" contextRef="#ctx0" brushRef="#br0">13013 15322 0,'-25'0'30,"-26"0"-22,-25-51 2,-76 51 0,25 0 0,-25 0 0,50 0 1,26 0-1,-51 0 0,51 0-1,26 0 1,-1 0 2,0 0-4,0 0 2,26 0 2,-26 25-4,26 1 4,25-1-2,-25 1-1,-26-1 1,25 0 0,1 1 2,-26-1-4,26 26 2,-26-26 0,26 26 0,-1-26 1,1 1 1,25-1-4,-25 26 2,-51-1 1,50 1 0,1 0-3,0 50 3,-1-50-1,1 25-1,25 0 1,-26-25 3,1 0-5,25 50 2,0-75 0,-25 50 0,25-51 0,0 26 0,0 0 1,0 25-2,0-26 1,0 52 2,0-51-4,0-1 4,25 26-4,0-25 3,-25 0 0,26-26-2,-1 26 1,1-51 1,-1 0 230,51 25-231,152 128 0,51-1 3,-50-25-4,-102-51 1,-1 0-2,-24-51 3,-26 0-1,0 1 0,-25-1 0,0-25 1,25 0-1,-26 0 0,77 0-1,-51-25 1,26-51 2,25 0-4,-1-26 3,-24-25-2,25 26 2,-26-26 2,-50 0-6,50 0 3,-24 1 0,-52-1 0,0 0 0,1 25 0,-1-24 0,-25-27 1,0 52-2,0-26 2,0 51-1,-51-51 0,1 51 0,-27-25 0,27 25 2,-26 25-4,-26-51 2,51 77 0,-25-26 15,26 26-24,-52-26 4,26 51 5,25-25 0,-25 25 0,0 0 1,0 0-2,25 0 1,-50 0 2,50 0-4,26 0 2,-1 0 1,-24 0-1,24 0-1,1 0 3,-26 0-2,0 25-1</inkml:trace>
    </iact:actionData>
  </iact:action>
  <iact:action type="add" startTime="36682">
    <iact:property name="dataType"/>
    <iact:actionData xml:id="d6">
      <inkml:trace xmlns:inkml="http://www.w3.org/2003/InkML" xml:id="stk6" contextRef="#ctx0" brushRef="#br0">7356 7687 0,'0'25'151,"0"26"-141,0-1 0,0 1-1,0-25 1,0-1 0,0 0 1,0 1-1,0-1 0,0 0-1,0 1 2,0-52 211,0-50-212,-25 26 0,25-27 1,-26 27-2,26 24 1,0-24 0,0 24 10,0 1-9,0 0 19,-25 25 40,0 0 22,-1 0-73,1 0-9,0 0 1,25 25 0,-26-25-3,26 25 3,0 1 19,-25-26-20,50-26 152,26 1-152,25 0-1,-25-1 1,-26 1 2,26 25-3,-26-26 1,1 26 0,-1 0 2,0 0-4,1 0 22,-1 0-8,0 0-12,1 0-2,25 0 5,-26 0 5,0 0-8,1 26 11,-1-26-2,0 0 22</inkml:trace>
    </iact:actionData>
  </iact:action>
  <iact:action type="add" startTime="43147">
    <iact:property name="dataType"/>
    <iact:actionData xml:id="d7">
      <inkml:trace xmlns:inkml="http://www.w3.org/2003/InkML" xml:id="stk7" contextRef="#ctx0" brushRef="#br0">8422 14992 0,'25'25'90,"0"204"-80,77 151 0,-77-25 0,26-101 0,-26 25 0,-25-127 0,26 0 0,-26-25 1,0-51-1,50 0 0,-50-25-1,0 0 2,0 0 0,0-26-1,0 0 9,0 1 1,0-1 252,26 26-261,126 126-1,0 128 1,0-77-2,1-25 1,-52-76 0,-50-51 2,0-25-4,-1 25 2,-24-76 0,24 51 0,-24-51 1,-1 25-1,1-25 11,-26 25-12,25-25 1,26 0 0,-26 0 1,26 0-2,-1 0 2,1 0-2,25 0 1,-25 0 0,25-25 1,-25 25-1,0-25 0,-1 25 1,-24-26-1,-1 26-1,0 0 2,1 0 10,-26-25-13,25 25 2,1-26 21,-1 1-11,0 25-10,26-51 10,-51 26-8,25-26-4,1 1 2,-1 24 0,1-25 2,-1 26 0,-25 0-4,25-1 11,-25 1 1,26 25 1,-26-25-1</inkml:trace>
    </iact:actionData>
  </iact:action>
  <iact:action type="add" startTime="46628">
    <iact:property name="dataType"/>
    <iact:actionData xml:id="d8">
      <inkml:trace xmlns:inkml="http://www.w3.org/2003/InkML" xml:id="stk8" contextRef="#ctx0" brushRef="#br0">7382 7027 0,'0'-25'149,"0"-1"-139,76-24 0,-26-26 0,52 25 0,-51 0 0,-1-25 0,-24 76 1,-1-25-2,0-1 13,1 26-4,-26-25-7,25 0 19,1 25 1,-26-26-12,25 26 1,-50 0 132,-1 0-142,-25 0 11,26 0-10,-26 0-1,-25 0-2,25 0 4,26 0-2,-26 0 0,1 0-1,24 0 1,1 26 10,0-26-10,-1 0 10,1 0 12,50 0 38,26 0-60,25 0-1,0 0 1,-25 0 0,0 0 0,-1 0 1,-24 0-1,-1 0 1,0 0 20,1 0-23,-1 0 12,1 0 2,-1 0 8,-25 25 50,0 0-51,0 1-7,0-1-3,0 0-9,0 1 10,0-1 20</inkml:trace>
    </iact:actionData>
  </iact:action>
  <iact:action type="add" startTime="48664">
    <iact:property name="dataType"/>
    <iact:actionData xml:id="d9">
      <inkml:trace xmlns:inkml="http://www.w3.org/2003/InkML" xml:id="stk9" contextRef="#ctx0" brushRef="#br0">7889 7281 0,'25'0'9,"1"-26"62,50 1-61,101-76 0,52-26 0,-26 25 0,-51 1 3,-76 50-4,-25 0 0,-1 1 0,-24 24 2,-1 1-1,0 25 0,1-25 2,-26-1 7,25 26-9,-50 0 110,-1 0-109,-24 0-2,-1 0 3,-50 0-2,-1 0 0,26 26-1,0-1 1,25 0 3,0-25-6,26 26 3,0-26 0,-1 0 12,102 0 16,51 0-27,-51 0 0,26 0-1,-51 0-1,-1 0 1,-24 0 1,-1 0-2,0 0 2,1 0 29,-26 25 505,0 0-533,0 1-4,0-1 2,0 0 0,0 1 11,0-1-1,0 1 1,0-1 38</inkml:trace>
    </iact:actionData>
  </iact:action>
  <iact:action type="add" startTime="50986">
    <iact:property name="dataType"/>
    <iact:actionData xml:id="d10">
      <inkml:trace xmlns:inkml="http://www.w3.org/2003/InkML" xml:id="stk10" contextRef="#ctx0" brushRef="#br0">8523 7255 0,'152'0'10,"203"0"-5,-50-25 1,-51 0 2,25-26 2,-76 26 0,-26-1 2,-25-25-1,-76 26-4,26 0 3,-26 25 0,-51-26 0,26 26 0,-25 0 10,-1 0 2,0 0-4,1 0 13,-26-25-11,25 25-10,0 0 41,-50-25 39,0 25-80,-51 0 1,-1 0-1,1 0 0,-25 0-1,25 0 1,25 0 2,26 0-3,-26 0 12,26 0-1,-1 0-10,1 0 9,-1 0 22,77 0 10,0 0-42,25 0 3,-25 0-2,25 0-1,-25 0 0,-1 0 2,-24 0 0,24 0-1,-24 0 0,-1 0 0,-25 25 0,26-25 19,-26 25 55,0 1-66,-26-1-8,-50 26-1,25 0 4,1 25-5,-27-51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11:31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004">
    <iact:property name="dataType"/>
    <iact:actionData xml:id="d0">
      <inkml:trace xmlns:inkml="http://www.w3.org/2003/InkML" xml:id="stk0" contextRef="#ctx0" brushRef="#br0">21994 6697 0,'0'-25'20,"0"0"-10,0-51 0,76-204 0,51-125 0,-1 75 1,-24 76-2,-26 26 3,0 50-3,-50 102 1,-1-51 0,0 77 1,1-1-2,-1 0 1,-25 26 1,0-1-2,25 26 2,-25-25 9</inkml:trace>
    </iact:actionData>
  </iact:action>
  <iact:action type="add" startTime="47217">
    <iact:property name="dataType"/>
    <iact:actionData xml:id="d1">
      <inkml:trace xmlns:inkml="http://www.w3.org/2003/InkML" xml:id="stk1" contextRef="#ctx0" brushRef="#br0">12582 7306 0,'0'26'33,"0"-1"-27,0 26 5,25-1-1,1 26 0,25 26-1,-26-51 0,0-26 2,-25 0-1,26-25 1,-1 0-2,0 0 1,51 0 10,51 0-10,51-50 0,-1-77 0,1 0 2,0 0-4,-52 26 4,27-26-3,-77 51 2,25-26-1,-25 52-1,0-1 1,-25-25 0,-25 76 0,24-26 0,-24 1 1,24 0 0,-24-1 0,-1 1-4,0 25 4,1-25 0,-1-1-2,1 26 3,-1 0-4,0 0 4,1 0 6,-26-25-6</inkml:trace>
    </iact:actionData>
  </iact:action>
  <iact:action type="add" startTime="49778">
    <iact:property name="dataType"/>
    <iact:actionData xml:id="d2">
      <inkml:trace xmlns:inkml="http://www.w3.org/2003/InkML" xml:id="stk2" contextRef="#ctx0" brushRef="#br0">12049 8245 0,'0'-26'22,"26"26"19,50 0-33,101 0 2,77 0 0,-26 0 0,-25 0 0,-50 51 1,24-51 1,-75 25-4,24 1 2,-49-26 1,-27 0-2,1 0 1,0 25 0,-26-25 3,0 0-6,1 0 15,-26 26-3,0-1 33,0 0-33,0 26-10,-26 50 1,1 1 2,-26 25-3,-25 0 1,51-1 0,0-49 0,-1-1 0,1 25 0,-26-50 0,51 0 0,-25-1 0,-1 1 0,1-26 1,25 1 0,0-1 8,-25-25-9,-1 0 60,1 0-28,-1 0-31,-24 0-3,-128 0 4,-76 0-4,1 0 2,24 0 0,77 0 2,0-25-3,25 25 1,26 0 0,-1 0 1,26 0-1,25 0-1,26 0 1,0 0 0,-1 0 0,1 0 11,0 0 1</inkml:trace>
    </iact:actionData>
  </iact:action>
  <iact:action type="add" startTime="51434">
    <iact:property name="dataType"/>
    <iact:actionData xml:id="d3">
      <inkml:trace xmlns:inkml="http://www.w3.org/2003/InkML" xml:id="stk3" contextRef="#ctx0" brushRef="#br0">11517 9564 0,'0'-26'51,"50"1"-21,-24 25-20,24-25 0,-24 25 2,25-26-2,-26 26 0,0 0-2,1 0 2,-26-25 3,25 25-5,0 0 22,1 0 20,-26-25-19,25-1 19,0 26-30,1-25-7,-1 25 4,1 0-7,-1 0 11,-50 0 60,-1 0-61,1 0-10,-1 0 1,1 0-2,0 0 11,-1 0-10,1 25 2,0 1-1,-26-26-3,51 25 4,-25-25-4,-1 25 2,1-25 2,-1 0-3,1 26 0,0-26 11,-1 0 101,1 0-80,0 25-9,-1-25-14,1 0-8,-1 25 12,1-25 9,0 0 7,25 26-7,0-1-1,25 0-9,26 26-12,25-25 1,0 24 3,-25 1-4,-26-26-1,26-25 2,-26 26 1,1-1 10,-1-25 0,0 0 27,1 0-17</inkml:trace>
    </iact:actionData>
  </iact:action>
  <iact:action type="add" startTime="53838">
    <iact:property name="dataType"/>
    <iact:actionData xml:id="d4">
      <inkml:trace xmlns:inkml="http://www.w3.org/2003/InkML" xml:id="stk4" contextRef="#ctx0" brushRef="#br0">12278 7890 0,'-26'0'49,"1"0"12,0 25-41,-26 26-10,25-26 2,-24 26-4,24-1 2,1-50 0,-26 26 0,26 25 1,-1-26-1,26 0-1,-25-25 1,0 26 2,-1-1 7,1 0 1,76 1 212,25-26-222,51 25 0,-26 1 0,1-1 0,-26 0 2,0-25-3,-25 0 1,-1 26 0,-24-26 0,-1 0 0,0 0 0,1 0 2</inkml:trace>
    </iact:actionData>
  </iact:action>
  <iact:action type="add" startTime="75941">
    <iact:property name="dataType"/>
    <iact:actionData xml:id="d5">
      <inkml:trace xmlns:inkml="http://www.w3.org/2003/InkML" xml:id="stk5" contextRef="#ctx0" brushRef="#br0">3678 11263 0,'25'0'130,"127"0"-119,102 0-2,101 0 1,-50-50 2,-1-27-4,-25 1 4,25-50-3,-24 24 2,-1-25-2,-26 51 1,-24-25 1,-52 25 0,1-1-1,-51 27-2,-26-1 5,1 0-5,-26 26 4,0 0-5,-26 25 4,1-26-2,-25 26 1,-1 0 1,0 0-1,-25-25 1,26 25 0,-1 0 17</inkml:trace>
    </iact:actionData>
  </iact:action>
  <iact:action type="add" startTime="106458">
    <iact:property name="dataType"/>
    <iact:actionData xml:id="d6">
      <inkml:trace xmlns:inkml="http://www.w3.org/2003/InkML" xml:id="stk6" contextRef="#ctx0" brushRef="#br0">1445 15347 0,'51'0'92,"101"0"-83,153 0 2,50-51-2,25-25 4,-24-50-5,-27-27 2,52-24 2,-26-26-4,-25 0 2,50 0 1,-50 0-2,-51 26 1,0 24 0,-50 1 2,-52 51-3,1-1 2,-51 1-1,-1 25-1,-50 25 1,1 26 0,24-26 0,-25 25 0,-25 1 3,0 0-5,-1 25 4,-24-26-4,-1 26 2,0-25 0,1 25 10,-26-25 14,25 25-26,1-26 1,-1 26 1,0-25 2,1 25-4,-1 0 12,-76 0 91,-25 0-100,-51 0 0,26 0-1,-1 0 1,26 0-1,26 0 0,-1 0-2,25 0 12,1 0-7,0-26 5,50 1 34,127 25-44,51-51 4,26 26-3,-128 25 1,-25 0 1,26 0-2,-52 0 1,-24 0 2,-1 0-2,0 0-2,1 0 13,-1 0-9,-25 25 16,0 1-16,0 24-4,-25 52 3,-51 25 0,50-51-3,-24 0 4,24-25-1,1-26-3,0 0 2,25 1 2,-26-26-4,26 25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microsoft.com/office/2011/relationships/inkAction" Target="../ink/inkAction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microsoft.com/office/2011/relationships/inkAction" Target="../ink/inkAction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436880"/>
            <a:ext cx="951992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APACHE SPARK DEEP DIVE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highlight>
                  <a:srgbClr val="FF00FF"/>
                </a:highlight>
              </a:rPr>
              <a:t>-----HashPartitioner in Spark---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1A4024-6D86-4A9E-AE76-19276EB55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4"/>
    </mc:Choice>
    <mc:Fallback>
      <p:transition spd="slow" advTm="3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 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HashPartitioner takes a single argument which defines number of partitions.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Values are assigned to partitions using hash of keys. hash function may differ depending on the language (Scala RDD may use </a:t>
            </a:r>
            <a:r>
              <a:rPr lang="en-US" dirty="0" err="1">
                <a:highlight>
                  <a:srgbClr val="00FF00"/>
                </a:highlight>
              </a:rPr>
              <a:t>hashCode</a:t>
            </a:r>
            <a:r>
              <a:rPr lang="en-US" dirty="0"/>
              <a:t>, </a:t>
            </a:r>
            <a:r>
              <a:rPr lang="en-US" dirty="0" err="1"/>
              <a:t>DataSets</a:t>
            </a:r>
            <a:r>
              <a:rPr lang="en-US" dirty="0"/>
              <a:t> use </a:t>
            </a:r>
            <a:r>
              <a:rPr lang="en-US" dirty="0" err="1">
                <a:highlight>
                  <a:srgbClr val="00FF00"/>
                </a:highlight>
              </a:rPr>
              <a:t>MurmurHash</a:t>
            </a:r>
            <a:r>
              <a:rPr lang="en-US" dirty="0">
                <a:highlight>
                  <a:srgbClr val="00FF00"/>
                </a:highlight>
              </a:rPr>
              <a:t> 3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, </a:t>
            </a:r>
            <a:r>
              <a:rPr lang="en-US" dirty="0" err="1">
                <a:highlight>
                  <a:srgbClr val="00FF00"/>
                </a:highlight>
              </a:rPr>
              <a:t>portable_hash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Keys have to be </a:t>
            </a:r>
            <a:r>
              <a:rPr lang="en-US" dirty="0" err="1"/>
              <a:t>hashable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Hash </a:t>
            </a:r>
            <a:r>
              <a:rPr lang="en-US" dirty="0" err="1"/>
              <a:t>partitioner</a:t>
            </a:r>
            <a:r>
              <a:rPr lang="en-US" dirty="0"/>
              <a:t> is neither injective nor surjective. Multiple keys can be assigned to a single partition and some partitions can remain empty.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HashPartitioner (or any other Partitioner) shuffles the data. Unless partitioning is reused between multiple </a:t>
            </a:r>
            <a:r>
              <a:rPr lang="en-US" dirty="0">
                <a:highlight>
                  <a:srgbClr val="00FF00"/>
                </a:highlight>
              </a:rPr>
              <a:t>operations it doesn't reduce amount of data to be shuffled.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16009D-7E5D-46D3-90C9-38FE19FC60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200" y="1607400"/>
              <a:ext cx="7662600" cy="3917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16009D-7E5D-46D3-90C9-38FE19FC60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840" y="1598040"/>
                <a:ext cx="7681320" cy="3936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FA667C-E4E0-4877-935E-0088F2AFC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057"/>
    </mc:Choice>
    <mc:Fallback>
      <p:transition spd="slow" advTm="165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3510C7-3E01-4486-8606-4562DC8BC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"/>
    </mc:Choice>
    <mc:Fallback>
      <p:transition spd="slow" advTm="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</a:t>
            </a:r>
            <a:r>
              <a:rPr lang="en-US" dirty="0" err="1"/>
              <a:t>partitioners</a:t>
            </a:r>
            <a:r>
              <a:rPr lang="en-US" dirty="0"/>
              <a:t> provided by the spark:</a:t>
            </a:r>
          </a:p>
          <a:p>
            <a:pPr marL="514350" indent="-514350">
              <a:buAutoNum type="arabicPeriod"/>
            </a:pPr>
            <a:r>
              <a:rPr lang="en-US" dirty="0"/>
              <a:t>Hash Partitioner</a:t>
            </a:r>
          </a:p>
          <a:p>
            <a:pPr marL="514350" indent="-514350">
              <a:buAutoNum type="arabicPeriod"/>
            </a:pPr>
            <a:r>
              <a:rPr lang="en-US" dirty="0"/>
              <a:t>Range Partitioner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 , we will discuss about the Hash Partitioner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9F6F25-B067-4CC9-84A5-2D1D575E9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6"/>
    </mc:Choice>
    <mc:Fallback>
      <p:transition spd="slow" advTm="2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understand with the example, create an RDD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205FE-9641-4A0B-9627-17E535CF0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48" y="1730325"/>
            <a:ext cx="6503889" cy="4446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D53D11-C483-402E-8072-5C748F6F84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9560" y="1762560"/>
              <a:ext cx="3763080" cy="354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D53D11-C483-402E-8072-5C748F6F8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00" y="1753200"/>
                <a:ext cx="3781800" cy="3562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CBB9BD-FAB0-4D5D-B661-AE0AE8082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3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9"/>
    </mc:Choice>
    <mc:Fallback>
      <p:transition spd="slow" advTm="34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 the Partitioner : None : </a:t>
            </a:r>
            <a:r>
              <a:rPr lang="en-US" dirty="0">
                <a:highlight>
                  <a:srgbClr val="00FF00"/>
                </a:highlight>
              </a:rPr>
              <a:t>What is the Default Partitioner 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Partitioning as distributing data between partitions depending on a value of the key which is limited only to the </a:t>
            </a:r>
            <a:r>
              <a:rPr lang="en-US" sz="2400" dirty="0" err="1"/>
              <a:t>PairwiseRDDs</a:t>
            </a:r>
            <a:r>
              <a:rPr lang="en-US" sz="2400" dirty="0"/>
              <a:t> (RDD[(T, U)]). This creates a relationship between partition and the set of keys which can be found on a given partition.</a:t>
            </a:r>
          </a:p>
          <a:p>
            <a:endParaRPr lang="en-US" sz="2400" dirty="0"/>
          </a:p>
          <a:p>
            <a:r>
              <a:rPr lang="en-US" sz="2400" dirty="0"/>
              <a:t>Partitioning as splitting input into multiple partitions where data is simply divided into chunks containing consecutive records to enable distributed computation. Exact logic depends on a specific source but it is either number of records or size of a chunk.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So default partitioning scheme is simply none because partitioning is not applicable to all RDDs</a:t>
            </a:r>
            <a:r>
              <a:rPr lang="en-US" sz="2400" dirty="0"/>
              <a:t>. For operations which require partitioning on a </a:t>
            </a:r>
            <a:r>
              <a:rPr lang="en-US" sz="2400" dirty="0" err="1"/>
              <a:t>PairwiseRDD</a:t>
            </a:r>
            <a:r>
              <a:rPr lang="en-US" sz="2400" dirty="0"/>
              <a:t> (</a:t>
            </a:r>
            <a:r>
              <a:rPr lang="en-US" sz="2400" dirty="0" err="1"/>
              <a:t>aggregateByKey</a:t>
            </a:r>
            <a:r>
              <a:rPr lang="en-US" sz="2400" dirty="0"/>
              <a:t>, </a:t>
            </a:r>
            <a:r>
              <a:rPr lang="en-US" sz="2400" dirty="0" err="1"/>
              <a:t>reduceByKey</a:t>
            </a:r>
            <a:r>
              <a:rPr lang="en-US" sz="2400" dirty="0"/>
              <a:t> etc.) default method is use </a:t>
            </a:r>
            <a:r>
              <a:rPr lang="en-US" sz="2400" dirty="0">
                <a:highlight>
                  <a:srgbClr val="FFFF00"/>
                </a:highlight>
              </a:rPr>
              <a:t>Hash partitioning.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B3AC3-85D5-47EE-89A0-054ED878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64128"/>
            <a:ext cx="2841673" cy="996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ABC77E-F226-4D5C-8E63-514183740B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440" y="584640"/>
              <a:ext cx="9671760" cy="480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ABC77E-F226-4D5C-8E63-514183740B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080" y="575280"/>
                <a:ext cx="9690480" cy="4822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E18A01-800A-48D3-BC7A-DA3DA8430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8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93"/>
    </mc:Choice>
    <mc:Fallback>
      <p:transition spd="slow" advTm="2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02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 lets define small helper to count number of elements per partition: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4233-2385-4CDD-9189-C490D955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09" y="1821253"/>
            <a:ext cx="8693834" cy="1619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B7E-BF47-4AA1-B0DD-B40DEFA7B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09" y="3786699"/>
            <a:ext cx="6541477" cy="1484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4ED8D-CFC1-48EE-BC2A-4C443C0CA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09" y="5444198"/>
            <a:ext cx="8693834" cy="1261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7E38D2-B024-434D-BB99-2B3268A1AA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4960" y="3068640"/>
              <a:ext cx="8393040" cy="3616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7E38D2-B024-434D-BB99-2B3268A1A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5600" y="3059280"/>
                <a:ext cx="8411760" cy="36352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6FED326-65FD-40A9-93E8-11F19A5BB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78"/>
    </mc:Choice>
    <mc:Fallback>
      <p:transition spd="slow" advTm="101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 lets repartition our dataset using Hash Partitioner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FA901-117E-4428-89E4-9D8FB6D8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2074"/>
            <a:ext cx="7954108" cy="89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4A6BA-7C6A-41FE-A2C5-D0C4D383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60700"/>
            <a:ext cx="8066649" cy="2781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13FD6-9BCD-4E47-BA78-386280E907E7}"/>
              </a:ext>
            </a:extLst>
          </p:cNvPr>
          <p:cNvSpPr/>
          <p:nvPr/>
        </p:nvSpPr>
        <p:spPr>
          <a:xfrm>
            <a:off x="2152357" y="4740812"/>
            <a:ext cx="5092505" cy="15583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00FF00"/>
                </a:highlight>
              </a:rPr>
              <a:t>Single Partition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420253-3E3E-44E3-893F-586CB42EC0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8360" y="1945440"/>
              <a:ext cx="4000680" cy="346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420253-3E3E-44E3-893F-586CB42EC0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9000" y="1936080"/>
                <a:ext cx="4019400" cy="3479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C06405-5659-4400-92E4-EC6063B6E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9"/>
    </mc:Choice>
    <mc:Fallback>
      <p:transition spd="slow" advTm="36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42"/>
            <a:ext cx="10515600" cy="60644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we use HashPartitioner(2)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2A29B-DE6D-47FC-9FCA-428A1161E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681037"/>
            <a:ext cx="6372225" cy="3018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25C7F-4507-4C5B-A70A-3820CF46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778250"/>
            <a:ext cx="6372225" cy="2724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8B7319-98F9-4CF1-8786-9D5C0E7830C8}"/>
              </a:ext>
            </a:extLst>
          </p:cNvPr>
          <p:cNvSpPr/>
          <p:nvPr/>
        </p:nvSpPr>
        <p:spPr>
          <a:xfrm>
            <a:off x="942535" y="5809957"/>
            <a:ext cx="1617785" cy="6924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00FF00"/>
                </a:highlight>
              </a:rPr>
              <a:t>Partition-1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16AB3-0086-4A49-8C17-6163B5B3D428}"/>
              </a:ext>
            </a:extLst>
          </p:cNvPr>
          <p:cNvSpPr/>
          <p:nvPr/>
        </p:nvSpPr>
        <p:spPr>
          <a:xfrm>
            <a:off x="3868615" y="5731510"/>
            <a:ext cx="2968283" cy="8493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00FF00"/>
                </a:highlight>
              </a:rPr>
              <a:t>Partition-2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87F721-6D7A-44DE-B6E9-AA19255DC6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5720" y="694440"/>
              <a:ext cx="6374880" cy="641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87F721-6D7A-44DE-B6E9-AA19255DC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60" y="685080"/>
                <a:ext cx="6393600" cy="6429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FCE12E-C833-45D0-9A15-81D186C71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8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90"/>
    </mc:Choice>
    <mc:Fallback>
      <p:transition spd="slow" advTm="106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HashPartitioner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we use HashPartitioner(2)</a:t>
            </a:r>
          </a:p>
          <a:p>
            <a:pPr marL="0" indent="0">
              <a:buNone/>
            </a:pPr>
            <a:r>
              <a:rPr lang="en-US" dirty="0"/>
              <a:t>Because with have three keys and only two different values of </a:t>
            </a:r>
            <a:r>
              <a:rPr lang="en-US" dirty="0" err="1">
                <a:highlight>
                  <a:srgbClr val="00FF00"/>
                </a:highlight>
              </a:rPr>
              <a:t>hashCode</a:t>
            </a:r>
            <a:r>
              <a:rPr lang="en-US" dirty="0">
                <a:highlight>
                  <a:srgbClr val="00FF00"/>
                </a:highlight>
              </a:rPr>
              <a:t> mod </a:t>
            </a:r>
            <a:r>
              <a:rPr lang="en-US" dirty="0" err="1">
                <a:highlight>
                  <a:srgbClr val="00FF00"/>
                </a:highlight>
              </a:rPr>
              <a:t>numPartitions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/>
              <a:t>there is nothing unexpected </a:t>
            </a:r>
            <a:r>
              <a:rPr lang="en-US" dirty="0" err="1"/>
              <a:t>here,let</a:t>
            </a:r>
            <a:r>
              <a:rPr lang="en-US" dirty="0"/>
              <a:t> see how: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BF8E9-803A-481A-925F-8ED4BAF87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76575"/>
            <a:ext cx="9839178" cy="115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88D9F4-5DBF-4DD5-A23F-C3BAF77319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9560" y="3223800"/>
              <a:ext cx="8831520" cy="1662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88D9F4-5DBF-4DD5-A23F-C3BAF7731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00" y="3214440"/>
                <a:ext cx="8850240" cy="1681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6A82A0-BA03-42BD-8FF0-8037243A3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5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68"/>
    </mc:Choice>
    <mc:Fallback>
      <p:transition spd="slow" advTm="8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16"/>
            <a:ext cx="10515600" cy="59659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we use HashPartitioner(7)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EAF1D-3CDC-481E-A368-E61A9733C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12" y="720725"/>
            <a:ext cx="6477000" cy="5781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60C604-AB21-430C-AC87-B4735ED3FC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3760" y="904320"/>
              <a:ext cx="5333760" cy="5844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60C604-AB21-430C-AC87-B4735ED3FC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4400" y="894960"/>
                <a:ext cx="5352480" cy="5863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F836B-42B5-49F9-A4A0-E723F396E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5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11"/>
    </mc:Choice>
    <mc:Fallback>
      <p:transition spd="slow" advTm="70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11917</TotalTime>
  <Words>389</Words>
  <Application>Microsoft Office PowerPoint</Application>
  <PresentationFormat>Widescreen</PresentationFormat>
  <Paragraphs>55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APACHE SPARK DEEP DIVE  -----HashPartitioner in Spark--- </vt:lpstr>
      <vt:lpstr>HashPartitioner</vt:lpstr>
      <vt:lpstr>HashPartitioner</vt:lpstr>
      <vt:lpstr>HashPartitioner</vt:lpstr>
      <vt:lpstr>HashPartitioner</vt:lpstr>
      <vt:lpstr>HashPartitioner</vt:lpstr>
      <vt:lpstr>PowerPoint Presentation</vt:lpstr>
      <vt:lpstr>HashPartitioner</vt:lpstr>
      <vt:lpstr>PowerPoint Presentation</vt:lpstr>
      <vt:lpstr>HashPartitioner :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273</cp:revision>
  <dcterms:created xsi:type="dcterms:W3CDTF">2018-12-28T03:34:44Z</dcterms:created>
  <dcterms:modified xsi:type="dcterms:W3CDTF">2020-03-11T08:47:57Z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